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Lst>
  <p:sldSz cy="5143500" cx="9144000"/>
  <p:notesSz cx="6858000" cy="9144000"/>
  <p:embeddedFontLst>
    <p:embeddedFont>
      <p:font typeface="PT Sans"/>
      <p:regular r:id="rId51"/>
      <p:bold r:id="rId52"/>
      <p:italic r:id="rId53"/>
      <p:boldItalic r:id="rId54"/>
    </p:embeddedFont>
    <p:embeddedFont>
      <p:font typeface="Century Gothic"/>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9" roundtripDataSignature="AMtx7mgFrg37L8VcPBDAP7TeGKdjWwD1/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PTSans-regular.fntdata"/><Relationship Id="rId50" Type="http://schemas.openxmlformats.org/officeDocument/2006/relationships/slide" Target="slides/slide46.xml"/><Relationship Id="rId53" Type="http://schemas.openxmlformats.org/officeDocument/2006/relationships/font" Target="fonts/PTSans-italic.fntdata"/><Relationship Id="rId52" Type="http://schemas.openxmlformats.org/officeDocument/2006/relationships/font" Target="fonts/PTSans-bold.fntdata"/><Relationship Id="rId11" Type="http://schemas.openxmlformats.org/officeDocument/2006/relationships/slide" Target="slides/slide7.xml"/><Relationship Id="rId55" Type="http://schemas.openxmlformats.org/officeDocument/2006/relationships/font" Target="fonts/CenturyGothic-regular.fntdata"/><Relationship Id="rId10" Type="http://schemas.openxmlformats.org/officeDocument/2006/relationships/slide" Target="slides/slide6.xml"/><Relationship Id="rId54" Type="http://schemas.openxmlformats.org/officeDocument/2006/relationships/font" Target="fonts/PTSans-boldItalic.fntdata"/><Relationship Id="rId13" Type="http://schemas.openxmlformats.org/officeDocument/2006/relationships/slide" Target="slides/slide9.xml"/><Relationship Id="rId57" Type="http://schemas.openxmlformats.org/officeDocument/2006/relationships/font" Target="fonts/CenturyGothic-italic.fntdata"/><Relationship Id="rId12" Type="http://schemas.openxmlformats.org/officeDocument/2006/relationships/slide" Target="slides/slide8.xml"/><Relationship Id="rId56" Type="http://schemas.openxmlformats.org/officeDocument/2006/relationships/font" Target="fonts/CenturyGothic-bold.fntdata"/><Relationship Id="rId15" Type="http://schemas.openxmlformats.org/officeDocument/2006/relationships/slide" Target="slides/slide11.xml"/><Relationship Id="rId59" Type="http://customschemas.google.com/relationships/presentationmetadata" Target="metadata"/><Relationship Id="rId14" Type="http://schemas.openxmlformats.org/officeDocument/2006/relationships/slide" Target="slides/slide10.xml"/><Relationship Id="rId58" Type="http://schemas.openxmlformats.org/officeDocument/2006/relationships/font" Target="fonts/CenturyGothic-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 name="Google Shape;45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0" name="Google Shape;560;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0" name="Google Shape;58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1" name="Google Shape;60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2" name="Google Shape;62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3" name="Google Shape;64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p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4" name="Google Shape;664;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p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1" name="Google Shape;821;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94" name="Google Shape;894;p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p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1" name="Google Shape;901;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74" name="Google Shape;974;p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p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1" name="Google Shape;981;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4" name="Google Shape;1054;p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p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1" name="Google Shape;1061;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34" name="Google Shape;1134;p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p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1" name="Google Shape;1141;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14" name="Google Shape;1214;p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p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1" name="Google Shape;1221;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4" name="Google Shape;1294;p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p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1" name="Google Shape;1301;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74" name="Google Shape;1374;p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1" name="Google Shape;138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8" name="Google Shape;1388;p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 name="Shape 1393"/>
        <p:cNvGrpSpPr/>
        <p:nvPr/>
      </p:nvGrpSpPr>
      <p:grpSpPr>
        <a:xfrm>
          <a:off x="0" y="0"/>
          <a:ext cx="0" cy="0"/>
          <a:chOff x="0" y="0"/>
          <a:chExt cx="0" cy="0"/>
        </a:xfrm>
      </p:grpSpPr>
      <p:sp>
        <p:nvSpPr>
          <p:cNvPr id="1394" name="Google Shape;1394;p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5" name="Google Shape;1395;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3" name="Google Shape;1453;p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p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1" name="Google Shape;1461;p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p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9" name="Google Shape;1519;p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p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26" name="Google Shape;1526;p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p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3" name="Google Shape;1533;p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p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1" name="Google Shape;1591;p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9" name="Google Shape;1649;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5" name="Shape 1685"/>
        <p:cNvGrpSpPr/>
        <p:nvPr/>
      </p:nvGrpSpPr>
      <p:grpSpPr>
        <a:xfrm>
          <a:off x="0" y="0"/>
          <a:ext cx="0" cy="0"/>
          <a:chOff x="0" y="0"/>
          <a:chExt cx="0" cy="0"/>
        </a:xfrm>
      </p:grpSpPr>
      <p:sp>
        <p:nvSpPr>
          <p:cNvPr id="1686" name="Google Shape;1686;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7" name="Google Shape;1687;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37"/>
          <p:cNvSpPr txBox="1"/>
          <p:nvPr>
            <p:ph type="ctrTitle"/>
          </p:nvPr>
        </p:nvSpPr>
        <p:spPr>
          <a:xfrm>
            <a:off x="866216" y="1085850"/>
            <a:ext cx="6619244" cy="2497186"/>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5400"/>
              <a:buFont typeface="Century Gothic"/>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7"/>
          <p:cNvSpPr txBox="1"/>
          <p:nvPr>
            <p:ph idx="1" type="subTitle"/>
          </p:nvPr>
        </p:nvSpPr>
        <p:spPr>
          <a:xfrm>
            <a:off x="866216" y="3583035"/>
            <a:ext cx="6619244" cy="64606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750"/>
              </a:spcBef>
              <a:spcAft>
                <a:spcPts val="0"/>
              </a:spcAft>
              <a:buSzPts val="1200"/>
              <a:buNone/>
              <a:defRPr cap="none">
                <a:solidFill>
                  <a:srgbClr val="86D1D8"/>
                </a:solidFill>
              </a:defRPr>
            </a:lvl1pPr>
            <a:lvl2pPr lvl="1" algn="ctr">
              <a:lnSpc>
                <a:spcPct val="100000"/>
              </a:lnSpc>
              <a:spcBef>
                <a:spcPts val="750"/>
              </a:spcBef>
              <a:spcAft>
                <a:spcPts val="0"/>
              </a:spcAft>
              <a:buSzPts val="1080"/>
              <a:buNone/>
              <a:defRPr>
                <a:solidFill>
                  <a:schemeClr val="lt1"/>
                </a:solidFill>
              </a:defRPr>
            </a:lvl2pPr>
            <a:lvl3pPr lvl="2" algn="ctr">
              <a:lnSpc>
                <a:spcPct val="100000"/>
              </a:lnSpc>
              <a:spcBef>
                <a:spcPts val="750"/>
              </a:spcBef>
              <a:spcAft>
                <a:spcPts val="0"/>
              </a:spcAft>
              <a:buSzPts val="960"/>
              <a:buNone/>
              <a:defRPr>
                <a:solidFill>
                  <a:schemeClr val="lt1"/>
                </a:solidFill>
              </a:defRPr>
            </a:lvl3pPr>
            <a:lvl4pPr lvl="3" algn="ctr">
              <a:lnSpc>
                <a:spcPct val="100000"/>
              </a:lnSpc>
              <a:spcBef>
                <a:spcPts val="750"/>
              </a:spcBef>
              <a:spcAft>
                <a:spcPts val="0"/>
              </a:spcAft>
              <a:buSzPts val="840"/>
              <a:buNone/>
              <a:defRPr>
                <a:solidFill>
                  <a:schemeClr val="lt1"/>
                </a:solidFill>
              </a:defRPr>
            </a:lvl4pPr>
            <a:lvl5pPr lvl="4" algn="ctr">
              <a:lnSpc>
                <a:spcPct val="100000"/>
              </a:lnSpc>
              <a:spcBef>
                <a:spcPts val="750"/>
              </a:spcBef>
              <a:spcAft>
                <a:spcPts val="0"/>
              </a:spcAft>
              <a:buSzPts val="840"/>
              <a:buNone/>
              <a:defRPr>
                <a:solidFill>
                  <a:schemeClr val="lt1"/>
                </a:solidFill>
              </a:defRPr>
            </a:lvl5pPr>
            <a:lvl6pPr lvl="5" algn="ctr">
              <a:lnSpc>
                <a:spcPct val="100000"/>
              </a:lnSpc>
              <a:spcBef>
                <a:spcPts val="750"/>
              </a:spcBef>
              <a:spcAft>
                <a:spcPts val="0"/>
              </a:spcAft>
              <a:buSzPts val="840"/>
              <a:buNone/>
              <a:defRPr>
                <a:solidFill>
                  <a:schemeClr val="lt1"/>
                </a:solidFill>
              </a:defRPr>
            </a:lvl6pPr>
            <a:lvl7pPr lvl="6" algn="ctr">
              <a:lnSpc>
                <a:spcPct val="100000"/>
              </a:lnSpc>
              <a:spcBef>
                <a:spcPts val="750"/>
              </a:spcBef>
              <a:spcAft>
                <a:spcPts val="0"/>
              </a:spcAft>
              <a:buSzPts val="840"/>
              <a:buNone/>
              <a:defRPr>
                <a:solidFill>
                  <a:schemeClr val="lt1"/>
                </a:solidFill>
              </a:defRPr>
            </a:lvl7pPr>
            <a:lvl8pPr lvl="7" algn="ctr">
              <a:lnSpc>
                <a:spcPct val="100000"/>
              </a:lnSpc>
              <a:spcBef>
                <a:spcPts val="750"/>
              </a:spcBef>
              <a:spcAft>
                <a:spcPts val="0"/>
              </a:spcAft>
              <a:buSzPts val="840"/>
              <a:buNone/>
              <a:defRPr>
                <a:solidFill>
                  <a:schemeClr val="lt1"/>
                </a:solidFill>
              </a:defRPr>
            </a:lvl8pPr>
            <a:lvl9pPr lvl="8" algn="ctr">
              <a:lnSpc>
                <a:spcPct val="100000"/>
              </a:lnSpc>
              <a:spcBef>
                <a:spcPts val="750"/>
              </a:spcBef>
              <a:spcAft>
                <a:spcPts val="0"/>
              </a:spcAft>
              <a:buSzPts val="840"/>
              <a:buNone/>
              <a:defRPr>
                <a:solidFill>
                  <a:schemeClr val="lt1"/>
                </a:solidFill>
              </a:defRPr>
            </a:lvl9pPr>
          </a:lstStyle>
          <a:p/>
        </p:txBody>
      </p:sp>
      <p:sp>
        <p:nvSpPr>
          <p:cNvPr id="20" name="Google Shape;20;p37"/>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7"/>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7"/>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2" name="Shape 62"/>
        <p:cNvGrpSpPr/>
        <p:nvPr/>
      </p:nvGrpSpPr>
      <p:grpSpPr>
        <a:xfrm>
          <a:off x="0" y="0"/>
          <a:ext cx="0" cy="0"/>
          <a:chOff x="0" y="0"/>
          <a:chExt cx="0" cy="0"/>
        </a:xfrm>
      </p:grpSpPr>
      <p:sp>
        <p:nvSpPr>
          <p:cNvPr id="63" name="Google Shape;63;p48"/>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8"/>
          <p:cNvSpPr txBox="1"/>
          <p:nvPr>
            <p:ph idx="1" type="body"/>
          </p:nvPr>
        </p:nvSpPr>
        <p:spPr>
          <a:xfrm>
            <a:off x="827485" y="1545432"/>
            <a:ext cx="3297254" cy="3146822"/>
          </a:xfrm>
          <a:prstGeom prst="rect">
            <a:avLst/>
          </a:prstGeom>
          <a:noFill/>
          <a:ln>
            <a:noFill/>
          </a:ln>
        </p:spPr>
        <p:txBody>
          <a:bodyPr anchorCtr="0" anchor="t" bIns="45700" lIns="91425" spcFirstLastPara="1" rIns="91425" wrap="square" tIns="45700">
            <a:normAutofit/>
          </a:bodyPr>
          <a:lstStyle>
            <a:lvl1pPr indent="-297180" lvl="0" marL="457200" algn="l">
              <a:lnSpc>
                <a:spcPct val="100000"/>
              </a:lnSpc>
              <a:spcBef>
                <a:spcPts val="750"/>
              </a:spcBef>
              <a:spcAft>
                <a:spcPts val="0"/>
              </a:spcAft>
              <a:buSzPts val="1080"/>
              <a:buChar char="►"/>
              <a:defRPr sz="1350"/>
            </a:lvl1pPr>
            <a:lvl2pPr indent="-289560" lvl="1" marL="914400" algn="l">
              <a:lnSpc>
                <a:spcPct val="100000"/>
              </a:lnSpc>
              <a:spcBef>
                <a:spcPts val="750"/>
              </a:spcBef>
              <a:spcAft>
                <a:spcPts val="0"/>
              </a:spcAft>
              <a:buSzPts val="960"/>
              <a:buChar char="►"/>
              <a:defRPr sz="1200"/>
            </a:lvl2pPr>
            <a:lvl3pPr indent="-281939" lvl="2" marL="1371600" algn="l">
              <a:lnSpc>
                <a:spcPct val="100000"/>
              </a:lnSpc>
              <a:spcBef>
                <a:spcPts val="750"/>
              </a:spcBef>
              <a:spcAft>
                <a:spcPts val="0"/>
              </a:spcAft>
              <a:buSzPts val="840"/>
              <a:buChar char="►"/>
              <a:defRPr sz="1050"/>
            </a:lvl3pPr>
            <a:lvl4pPr indent="-274319" lvl="3" marL="1828800" algn="l">
              <a:lnSpc>
                <a:spcPct val="100000"/>
              </a:lnSpc>
              <a:spcBef>
                <a:spcPts val="750"/>
              </a:spcBef>
              <a:spcAft>
                <a:spcPts val="0"/>
              </a:spcAft>
              <a:buSzPts val="720"/>
              <a:buChar char="►"/>
              <a:defRPr sz="900"/>
            </a:lvl4pPr>
            <a:lvl5pPr indent="-274320" lvl="4" marL="2286000" algn="l">
              <a:lnSpc>
                <a:spcPct val="100000"/>
              </a:lnSpc>
              <a:spcBef>
                <a:spcPts val="750"/>
              </a:spcBef>
              <a:spcAft>
                <a:spcPts val="0"/>
              </a:spcAft>
              <a:buSzPts val="720"/>
              <a:buChar char="►"/>
              <a:defRPr sz="900"/>
            </a:lvl5pPr>
            <a:lvl6pPr indent="-274320" lvl="5" marL="2743200" algn="l">
              <a:lnSpc>
                <a:spcPct val="100000"/>
              </a:lnSpc>
              <a:spcBef>
                <a:spcPts val="750"/>
              </a:spcBef>
              <a:spcAft>
                <a:spcPts val="0"/>
              </a:spcAft>
              <a:buSzPts val="720"/>
              <a:buChar char="►"/>
              <a:defRPr sz="900"/>
            </a:lvl6pPr>
            <a:lvl7pPr indent="-274320" lvl="6" marL="3200400" algn="l">
              <a:lnSpc>
                <a:spcPct val="100000"/>
              </a:lnSpc>
              <a:spcBef>
                <a:spcPts val="750"/>
              </a:spcBef>
              <a:spcAft>
                <a:spcPts val="0"/>
              </a:spcAft>
              <a:buSzPts val="720"/>
              <a:buChar char="►"/>
              <a:defRPr sz="900"/>
            </a:lvl7pPr>
            <a:lvl8pPr indent="-274320" lvl="7" marL="3657600" algn="l">
              <a:lnSpc>
                <a:spcPct val="100000"/>
              </a:lnSpc>
              <a:spcBef>
                <a:spcPts val="750"/>
              </a:spcBef>
              <a:spcAft>
                <a:spcPts val="0"/>
              </a:spcAft>
              <a:buSzPts val="720"/>
              <a:buChar char="►"/>
              <a:defRPr sz="900"/>
            </a:lvl8pPr>
            <a:lvl9pPr indent="-274320" lvl="8" marL="4114800" algn="l">
              <a:lnSpc>
                <a:spcPct val="100000"/>
              </a:lnSpc>
              <a:spcBef>
                <a:spcPts val="750"/>
              </a:spcBef>
              <a:spcAft>
                <a:spcPts val="0"/>
              </a:spcAft>
              <a:buSzPts val="720"/>
              <a:buChar char="►"/>
              <a:defRPr sz="900"/>
            </a:lvl9pPr>
          </a:lstStyle>
          <a:p/>
        </p:txBody>
      </p:sp>
      <p:sp>
        <p:nvSpPr>
          <p:cNvPr id="65" name="Google Shape;65;p48"/>
          <p:cNvSpPr txBox="1"/>
          <p:nvPr>
            <p:ph idx="2" type="body"/>
          </p:nvPr>
        </p:nvSpPr>
        <p:spPr>
          <a:xfrm>
            <a:off x="4240870" y="1542069"/>
            <a:ext cx="3297256" cy="3150184"/>
          </a:xfrm>
          <a:prstGeom prst="rect">
            <a:avLst/>
          </a:prstGeom>
          <a:noFill/>
          <a:ln>
            <a:noFill/>
          </a:ln>
        </p:spPr>
        <p:txBody>
          <a:bodyPr anchorCtr="0" anchor="t" bIns="45700" lIns="91425" spcFirstLastPara="1" rIns="91425" wrap="square" tIns="45700">
            <a:normAutofit/>
          </a:bodyPr>
          <a:lstStyle>
            <a:lvl1pPr indent="-297180" lvl="0" marL="457200" algn="l">
              <a:lnSpc>
                <a:spcPct val="100000"/>
              </a:lnSpc>
              <a:spcBef>
                <a:spcPts val="750"/>
              </a:spcBef>
              <a:spcAft>
                <a:spcPts val="0"/>
              </a:spcAft>
              <a:buSzPts val="1080"/>
              <a:buChar char="►"/>
              <a:defRPr sz="1350"/>
            </a:lvl1pPr>
            <a:lvl2pPr indent="-289560" lvl="1" marL="914400" algn="l">
              <a:lnSpc>
                <a:spcPct val="100000"/>
              </a:lnSpc>
              <a:spcBef>
                <a:spcPts val="750"/>
              </a:spcBef>
              <a:spcAft>
                <a:spcPts val="0"/>
              </a:spcAft>
              <a:buSzPts val="960"/>
              <a:buChar char="►"/>
              <a:defRPr sz="1200"/>
            </a:lvl2pPr>
            <a:lvl3pPr indent="-281939" lvl="2" marL="1371600" algn="l">
              <a:lnSpc>
                <a:spcPct val="100000"/>
              </a:lnSpc>
              <a:spcBef>
                <a:spcPts val="750"/>
              </a:spcBef>
              <a:spcAft>
                <a:spcPts val="0"/>
              </a:spcAft>
              <a:buSzPts val="840"/>
              <a:buChar char="►"/>
              <a:defRPr sz="1050"/>
            </a:lvl3pPr>
            <a:lvl4pPr indent="-274319" lvl="3" marL="1828800" algn="l">
              <a:lnSpc>
                <a:spcPct val="100000"/>
              </a:lnSpc>
              <a:spcBef>
                <a:spcPts val="750"/>
              </a:spcBef>
              <a:spcAft>
                <a:spcPts val="0"/>
              </a:spcAft>
              <a:buSzPts val="720"/>
              <a:buChar char="►"/>
              <a:defRPr sz="900"/>
            </a:lvl4pPr>
            <a:lvl5pPr indent="-274320" lvl="4" marL="2286000" algn="l">
              <a:lnSpc>
                <a:spcPct val="100000"/>
              </a:lnSpc>
              <a:spcBef>
                <a:spcPts val="750"/>
              </a:spcBef>
              <a:spcAft>
                <a:spcPts val="0"/>
              </a:spcAft>
              <a:buSzPts val="720"/>
              <a:buChar char="►"/>
              <a:defRPr sz="900"/>
            </a:lvl5pPr>
            <a:lvl6pPr indent="-274320" lvl="5" marL="2743200" algn="l">
              <a:lnSpc>
                <a:spcPct val="100000"/>
              </a:lnSpc>
              <a:spcBef>
                <a:spcPts val="750"/>
              </a:spcBef>
              <a:spcAft>
                <a:spcPts val="0"/>
              </a:spcAft>
              <a:buSzPts val="720"/>
              <a:buChar char="►"/>
              <a:defRPr sz="900"/>
            </a:lvl6pPr>
            <a:lvl7pPr indent="-274320" lvl="6" marL="3200400" algn="l">
              <a:lnSpc>
                <a:spcPct val="100000"/>
              </a:lnSpc>
              <a:spcBef>
                <a:spcPts val="750"/>
              </a:spcBef>
              <a:spcAft>
                <a:spcPts val="0"/>
              </a:spcAft>
              <a:buSzPts val="720"/>
              <a:buChar char="►"/>
              <a:defRPr sz="900"/>
            </a:lvl7pPr>
            <a:lvl8pPr indent="-274320" lvl="7" marL="3657600" algn="l">
              <a:lnSpc>
                <a:spcPct val="100000"/>
              </a:lnSpc>
              <a:spcBef>
                <a:spcPts val="750"/>
              </a:spcBef>
              <a:spcAft>
                <a:spcPts val="0"/>
              </a:spcAft>
              <a:buSzPts val="720"/>
              <a:buChar char="►"/>
              <a:defRPr sz="900"/>
            </a:lvl8pPr>
            <a:lvl9pPr indent="-274320" lvl="8" marL="4114800" algn="l">
              <a:lnSpc>
                <a:spcPct val="100000"/>
              </a:lnSpc>
              <a:spcBef>
                <a:spcPts val="750"/>
              </a:spcBef>
              <a:spcAft>
                <a:spcPts val="0"/>
              </a:spcAft>
              <a:buSzPts val="720"/>
              <a:buChar char="►"/>
              <a:defRPr sz="900"/>
            </a:lvl9pPr>
          </a:lstStyle>
          <a:p/>
        </p:txBody>
      </p:sp>
      <p:sp>
        <p:nvSpPr>
          <p:cNvPr id="66" name="Google Shape;66;p48"/>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8"/>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48"/>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49"/>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315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9"/>
          <p:cNvSpPr txBox="1"/>
          <p:nvPr>
            <p:ph idx="1" type="body"/>
          </p:nvPr>
        </p:nvSpPr>
        <p:spPr>
          <a:xfrm>
            <a:off x="827485" y="1428750"/>
            <a:ext cx="3297254"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72" name="Google Shape;72;p49"/>
          <p:cNvSpPr txBox="1"/>
          <p:nvPr>
            <p:ph idx="2" type="body"/>
          </p:nvPr>
        </p:nvSpPr>
        <p:spPr>
          <a:xfrm>
            <a:off x="827485" y="1885950"/>
            <a:ext cx="3297254" cy="2806304"/>
          </a:xfrm>
          <a:prstGeom prst="rect">
            <a:avLst/>
          </a:prstGeom>
          <a:noFill/>
          <a:ln>
            <a:noFill/>
          </a:ln>
        </p:spPr>
        <p:txBody>
          <a:bodyPr anchorCtr="0" anchor="t" bIns="45700" lIns="91425" spcFirstLastPara="1" rIns="91425" wrap="square" tIns="45700">
            <a:normAutofit/>
          </a:bodyPr>
          <a:lstStyle>
            <a:lvl1pPr indent="-297180" lvl="0" marL="457200" algn="l">
              <a:lnSpc>
                <a:spcPct val="100000"/>
              </a:lnSpc>
              <a:spcBef>
                <a:spcPts val="750"/>
              </a:spcBef>
              <a:spcAft>
                <a:spcPts val="0"/>
              </a:spcAft>
              <a:buSzPts val="1080"/>
              <a:buChar char="►"/>
              <a:defRPr sz="1350"/>
            </a:lvl1pPr>
            <a:lvl2pPr indent="-289560" lvl="1" marL="914400" algn="l">
              <a:lnSpc>
                <a:spcPct val="100000"/>
              </a:lnSpc>
              <a:spcBef>
                <a:spcPts val="750"/>
              </a:spcBef>
              <a:spcAft>
                <a:spcPts val="0"/>
              </a:spcAft>
              <a:buSzPts val="960"/>
              <a:buChar char="►"/>
              <a:defRPr sz="1200"/>
            </a:lvl2pPr>
            <a:lvl3pPr indent="-281939" lvl="2" marL="1371600" algn="l">
              <a:lnSpc>
                <a:spcPct val="100000"/>
              </a:lnSpc>
              <a:spcBef>
                <a:spcPts val="750"/>
              </a:spcBef>
              <a:spcAft>
                <a:spcPts val="0"/>
              </a:spcAft>
              <a:buSzPts val="840"/>
              <a:buChar char="►"/>
              <a:defRPr sz="1050"/>
            </a:lvl3pPr>
            <a:lvl4pPr indent="-274319" lvl="3" marL="1828800" algn="l">
              <a:lnSpc>
                <a:spcPct val="100000"/>
              </a:lnSpc>
              <a:spcBef>
                <a:spcPts val="750"/>
              </a:spcBef>
              <a:spcAft>
                <a:spcPts val="0"/>
              </a:spcAft>
              <a:buSzPts val="720"/>
              <a:buChar char="►"/>
              <a:defRPr sz="900"/>
            </a:lvl4pPr>
            <a:lvl5pPr indent="-274320" lvl="4" marL="2286000" algn="l">
              <a:lnSpc>
                <a:spcPct val="100000"/>
              </a:lnSpc>
              <a:spcBef>
                <a:spcPts val="750"/>
              </a:spcBef>
              <a:spcAft>
                <a:spcPts val="0"/>
              </a:spcAft>
              <a:buSzPts val="720"/>
              <a:buChar char="►"/>
              <a:defRPr sz="900"/>
            </a:lvl5pPr>
            <a:lvl6pPr indent="-274320" lvl="5" marL="2743200" algn="l">
              <a:lnSpc>
                <a:spcPct val="100000"/>
              </a:lnSpc>
              <a:spcBef>
                <a:spcPts val="750"/>
              </a:spcBef>
              <a:spcAft>
                <a:spcPts val="0"/>
              </a:spcAft>
              <a:buSzPts val="720"/>
              <a:buChar char="►"/>
              <a:defRPr sz="900"/>
            </a:lvl6pPr>
            <a:lvl7pPr indent="-274320" lvl="6" marL="3200400" algn="l">
              <a:lnSpc>
                <a:spcPct val="100000"/>
              </a:lnSpc>
              <a:spcBef>
                <a:spcPts val="750"/>
              </a:spcBef>
              <a:spcAft>
                <a:spcPts val="0"/>
              </a:spcAft>
              <a:buSzPts val="720"/>
              <a:buChar char="►"/>
              <a:defRPr sz="900"/>
            </a:lvl7pPr>
            <a:lvl8pPr indent="-274320" lvl="7" marL="3657600" algn="l">
              <a:lnSpc>
                <a:spcPct val="100000"/>
              </a:lnSpc>
              <a:spcBef>
                <a:spcPts val="750"/>
              </a:spcBef>
              <a:spcAft>
                <a:spcPts val="0"/>
              </a:spcAft>
              <a:buSzPts val="720"/>
              <a:buChar char="►"/>
              <a:defRPr sz="900"/>
            </a:lvl8pPr>
            <a:lvl9pPr indent="-274320" lvl="8" marL="4114800" algn="l">
              <a:lnSpc>
                <a:spcPct val="100000"/>
              </a:lnSpc>
              <a:spcBef>
                <a:spcPts val="750"/>
              </a:spcBef>
              <a:spcAft>
                <a:spcPts val="0"/>
              </a:spcAft>
              <a:buSzPts val="720"/>
              <a:buChar char="►"/>
              <a:defRPr sz="900"/>
            </a:lvl9pPr>
          </a:lstStyle>
          <a:p/>
        </p:txBody>
      </p:sp>
      <p:sp>
        <p:nvSpPr>
          <p:cNvPr id="73" name="Google Shape;73;p49"/>
          <p:cNvSpPr txBox="1"/>
          <p:nvPr>
            <p:ph idx="3" type="body"/>
          </p:nvPr>
        </p:nvSpPr>
        <p:spPr>
          <a:xfrm>
            <a:off x="4240872" y="1428750"/>
            <a:ext cx="3297254"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74" name="Google Shape;74;p49"/>
          <p:cNvSpPr txBox="1"/>
          <p:nvPr>
            <p:ph idx="4" type="body"/>
          </p:nvPr>
        </p:nvSpPr>
        <p:spPr>
          <a:xfrm>
            <a:off x="4240872" y="1885950"/>
            <a:ext cx="3297254" cy="2806304"/>
          </a:xfrm>
          <a:prstGeom prst="rect">
            <a:avLst/>
          </a:prstGeom>
          <a:noFill/>
          <a:ln>
            <a:noFill/>
          </a:ln>
        </p:spPr>
        <p:txBody>
          <a:bodyPr anchorCtr="0" anchor="t" bIns="45700" lIns="91425" spcFirstLastPara="1" rIns="91425" wrap="square" tIns="45700">
            <a:normAutofit/>
          </a:bodyPr>
          <a:lstStyle>
            <a:lvl1pPr indent="-297180" lvl="0" marL="457200" algn="l">
              <a:lnSpc>
                <a:spcPct val="100000"/>
              </a:lnSpc>
              <a:spcBef>
                <a:spcPts val="750"/>
              </a:spcBef>
              <a:spcAft>
                <a:spcPts val="0"/>
              </a:spcAft>
              <a:buSzPts val="1080"/>
              <a:buChar char="►"/>
              <a:defRPr sz="1350"/>
            </a:lvl1pPr>
            <a:lvl2pPr indent="-289560" lvl="1" marL="914400" algn="l">
              <a:lnSpc>
                <a:spcPct val="100000"/>
              </a:lnSpc>
              <a:spcBef>
                <a:spcPts val="750"/>
              </a:spcBef>
              <a:spcAft>
                <a:spcPts val="0"/>
              </a:spcAft>
              <a:buSzPts val="960"/>
              <a:buChar char="►"/>
              <a:defRPr sz="1200"/>
            </a:lvl2pPr>
            <a:lvl3pPr indent="-281939" lvl="2" marL="1371600" algn="l">
              <a:lnSpc>
                <a:spcPct val="100000"/>
              </a:lnSpc>
              <a:spcBef>
                <a:spcPts val="750"/>
              </a:spcBef>
              <a:spcAft>
                <a:spcPts val="0"/>
              </a:spcAft>
              <a:buSzPts val="840"/>
              <a:buChar char="►"/>
              <a:defRPr sz="1050"/>
            </a:lvl3pPr>
            <a:lvl4pPr indent="-274319" lvl="3" marL="1828800" algn="l">
              <a:lnSpc>
                <a:spcPct val="100000"/>
              </a:lnSpc>
              <a:spcBef>
                <a:spcPts val="750"/>
              </a:spcBef>
              <a:spcAft>
                <a:spcPts val="0"/>
              </a:spcAft>
              <a:buSzPts val="720"/>
              <a:buChar char="►"/>
              <a:defRPr sz="900"/>
            </a:lvl4pPr>
            <a:lvl5pPr indent="-274320" lvl="4" marL="2286000" algn="l">
              <a:lnSpc>
                <a:spcPct val="100000"/>
              </a:lnSpc>
              <a:spcBef>
                <a:spcPts val="750"/>
              </a:spcBef>
              <a:spcAft>
                <a:spcPts val="0"/>
              </a:spcAft>
              <a:buSzPts val="720"/>
              <a:buChar char="►"/>
              <a:defRPr sz="900"/>
            </a:lvl5pPr>
            <a:lvl6pPr indent="-274320" lvl="5" marL="2743200" algn="l">
              <a:lnSpc>
                <a:spcPct val="100000"/>
              </a:lnSpc>
              <a:spcBef>
                <a:spcPts val="750"/>
              </a:spcBef>
              <a:spcAft>
                <a:spcPts val="0"/>
              </a:spcAft>
              <a:buSzPts val="720"/>
              <a:buChar char="►"/>
              <a:defRPr sz="900"/>
            </a:lvl6pPr>
            <a:lvl7pPr indent="-274320" lvl="6" marL="3200400" algn="l">
              <a:lnSpc>
                <a:spcPct val="100000"/>
              </a:lnSpc>
              <a:spcBef>
                <a:spcPts val="750"/>
              </a:spcBef>
              <a:spcAft>
                <a:spcPts val="0"/>
              </a:spcAft>
              <a:buSzPts val="720"/>
              <a:buChar char="►"/>
              <a:defRPr sz="900"/>
            </a:lvl7pPr>
            <a:lvl8pPr indent="-274320" lvl="7" marL="3657600" algn="l">
              <a:lnSpc>
                <a:spcPct val="100000"/>
              </a:lnSpc>
              <a:spcBef>
                <a:spcPts val="750"/>
              </a:spcBef>
              <a:spcAft>
                <a:spcPts val="0"/>
              </a:spcAft>
              <a:buSzPts val="720"/>
              <a:buChar char="►"/>
              <a:defRPr sz="900"/>
            </a:lvl8pPr>
            <a:lvl9pPr indent="-274320" lvl="8" marL="4114800" algn="l">
              <a:lnSpc>
                <a:spcPct val="100000"/>
              </a:lnSpc>
              <a:spcBef>
                <a:spcPts val="750"/>
              </a:spcBef>
              <a:spcAft>
                <a:spcPts val="0"/>
              </a:spcAft>
              <a:buSzPts val="720"/>
              <a:buChar char="►"/>
              <a:defRPr sz="900"/>
            </a:lvl9pPr>
          </a:lstStyle>
          <a:p/>
        </p:txBody>
      </p:sp>
      <p:sp>
        <p:nvSpPr>
          <p:cNvPr id="75" name="Google Shape;75;p49"/>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9"/>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9"/>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8" name="Shape 78"/>
        <p:cNvGrpSpPr/>
        <p:nvPr/>
      </p:nvGrpSpPr>
      <p:grpSpPr>
        <a:xfrm>
          <a:off x="0" y="0"/>
          <a:ext cx="0" cy="0"/>
          <a:chOff x="0" y="0"/>
          <a:chExt cx="0" cy="0"/>
        </a:xfrm>
      </p:grpSpPr>
      <p:sp>
        <p:nvSpPr>
          <p:cNvPr id="79" name="Google Shape;79;p50"/>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50"/>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50"/>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2" name="Shape 82"/>
        <p:cNvGrpSpPr/>
        <p:nvPr/>
      </p:nvGrpSpPr>
      <p:grpSpPr>
        <a:xfrm>
          <a:off x="0" y="0"/>
          <a:ext cx="0" cy="0"/>
          <a:chOff x="0" y="0"/>
          <a:chExt cx="0" cy="0"/>
        </a:xfrm>
      </p:grpSpPr>
      <p:sp>
        <p:nvSpPr>
          <p:cNvPr id="83" name="Google Shape;83;p51"/>
          <p:cNvSpPr txBox="1"/>
          <p:nvPr>
            <p:ph type="title"/>
          </p:nvPr>
        </p:nvSpPr>
        <p:spPr>
          <a:xfrm>
            <a:off x="865430" y="1390644"/>
            <a:ext cx="3819680" cy="118110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2700"/>
              <a:buFont typeface="Century Gothic"/>
              <a:buNone/>
              <a:defRPr b="0" sz="27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51"/>
          <p:cNvSpPr/>
          <p:nvPr>
            <p:ph idx="2" type="pic"/>
          </p:nvPr>
        </p:nvSpPr>
        <p:spPr>
          <a:xfrm>
            <a:off x="5212160" y="857250"/>
            <a:ext cx="2400300" cy="3429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85" name="Google Shape;85;p51"/>
          <p:cNvSpPr txBox="1"/>
          <p:nvPr>
            <p:ph idx="1" type="body"/>
          </p:nvPr>
        </p:nvSpPr>
        <p:spPr>
          <a:xfrm>
            <a:off x="866216" y="2743200"/>
            <a:ext cx="3813734" cy="10287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86" name="Google Shape;86;p51"/>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51"/>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51"/>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9" name="Shape 89"/>
        <p:cNvGrpSpPr/>
        <p:nvPr/>
      </p:nvGrpSpPr>
      <p:grpSpPr>
        <a:xfrm>
          <a:off x="0" y="0"/>
          <a:ext cx="0" cy="0"/>
          <a:chOff x="0" y="0"/>
          <a:chExt cx="0" cy="0"/>
        </a:xfrm>
      </p:grpSpPr>
      <p:sp>
        <p:nvSpPr>
          <p:cNvPr id="90" name="Google Shape;90;p52"/>
          <p:cNvSpPr txBox="1"/>
          <p:nvPr>
            <p:ph type="title"/>
          </p:nvPr>
        </p:nvSpPr>
        <p:spPr>
          <a:xfrm>
            <a:off x="866217" y="3600440"/>
            <a:ext cx="6619243" cy="42505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1800"/>
              <a:buFont typeface="Century Gothic"/>
              <a:buNone/>
              <a:defRPr b="0"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52"/>
          <p:cNvSpPr/>
          <p:nvPr>
            <p:ph idx="2" type="pic"/>
          </p:nvPr>
        </p:nvSpPr>
        <p:spPr>
          <a:xfrm>
            <a:off x="866216" y="514350"/>
            <a:ext cx="6619244" cy="27305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92" name="Google Shape;92;p52"/>
          <p:cNvSpPr txBox="1"/>
          <p:nvPr>
            <p:ph idx="1" type="body"/>
          </p:nvPr>
        </p:nvSpPr>
        <p:spPr>
          <a:xfrm>
            <a:off x="866217" y="4025494"/>
            <a:ext cx="6619242" cy="37028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720"/>
              <a:buNone/>
              <a:defRPr sz="90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93" name="Google Shape;93;p52"/>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52"/>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52"/>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53"/>
          <p:cNvSpPr txBox="1"/>
          <p:nvPr>
            <p:ph type="title"/>
          </p:nvPr>
        </p:nvSpPr>
        <p:spPr>
          <a:xfrm>
            <a:off x="1181101" y="1085850"/>
            <a:ext cx="5999486" cy="1742531"/>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3600"/>
              <a:buFont typeface="Century Gothic"/>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53"/>
          <p:cNvSpPr txBox="1"/>
          <p:nvPr>
            <p:ph idx="1" type="body"/>
          </p:nvPr>
        </p:nvSpPr>
        <p:spPr>
          <a:xfrm>
            <a:off x="1447800" y="2828380"/>
            <a:ext cx="5459737" cy="25663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b="0" i="0" sz="1050" cap="small">
                <a:solidFill>
                  <a:srgbClr val="86D1D8"/>
                </a:solidFill>
                <a:latin typeface="Century Gothic"/>
                <a:ea typeface="Century Gothic"/>
                <a:cs typeface="Century Gothic"/>
                <a:sym typeface="Century Gothic"/>
              </a:defRPr>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99" name="Google Shape;99;p53"/>
          <p:cNvSpPr txBox="1"/>
          <p:nvPr>
            <p:ph idx="2" type="body"/>
          </p:nvPr>
        </p:nvSpPr>
        <p:spPr>
          <a:xfrm>
            <a:off x="866216" y="3262993"/>
            <a:ext cx="6619244" cy="12573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080"/>
              <a:buNone/>
              <a:defRPr sz="13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100" name="Google Shape;100;p53"/>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53"/>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53"/>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03" name="Google Shape;103;p53"/>
          <p:cNvSpPr txBox="1"/>
          <p:nvPr/>
        </p:nvSpPr>
        <p:spPr>
          <a:xfrm>
            <a:off x="673721" y="728440"/>
            <a:ext cx="601434" cy="150041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9150"/>
              <a:buFont typeface="Arial"/>
              <a:buNone/>
            </a:pPr>
            <a:r>
              <a:rPr b="0" i="0" lang="en-US" sz="9150" u="none" cap="none" strike="noStrike">
                <a:solidFill>
                  <a:srgbClr val="86D1D8"/>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4" name="Google Shape;104;p53"/>
          <p:cNvSpPr txBox="1"/>
          <p:nvPr/>
        </p:nvSpPr>
        <p:spPr>
          <a:xfrm>
            <a:off x="6997868" y="1960341"/>
            <a:ext cx="601434" cy="1500411"/>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9150"/>
              <a:buFont typeface="Arial"/>
              <a:buNone/>
            </a:pPr>
            <a:r>
              <a:rPr b="0" i="0" lang="en-US" sz="9150" u="none" cap="none" strike="noStrike">
                <a:solidFill>
                  <a:srgbClr val="86D1D8"/>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transition spd="slow" p14:dur="1500">
    <p:random/>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54"/>
          <p:cNvSpPr txBox="1"/>
          <p:nvPr>
            <p:ph type="title"/>
          </p:nvPr>
        </p:nvSpPr>
        <p:spPr>
          <a:xfrm>
            <a:off x="866216" y="2343151"/>
            <a:ext cx="6619245" cy="1239885"/>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3000"/>
              <a:buFont typeface="Century Gothic"/>
              <a:buNone/>
              <a:defRPr b="0" sz="3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54"/>
          <p:cNvSpPr txBox="1"/>
          <p:nvPr>
            <p:ph idx="1" type="body"/>
          </p:nvPr>
        </p:nvSpPr>
        <p:spPr>
          <a:xfrm>
            <a:off x="866216" y="3583036"/>
            <a:ext cx="6619244" cy="645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200"/>
              <a:buNone/>
              <a:defRPr sz="1500" cap="none">
                <a:solidFill>
                  <a:srgbClr val="86D1D8"/>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08" name="Google Shape;108;p54"/>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 name="Google Shape;109;p54"/>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54"/>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11" name="Shape 111"/>
        <p:cNvGrpSpPr/>
        <p:nvPr/>
      </p:nvGrpSpPr>
      <p:grpSpPr>
        <a:xfrm>
          <a:off x="0" y="0"/>
          <a:ext cx="0" cy="0"/>
          <a:chOff x="0" y="0"/>
          <a:chExt cx="0" cy="0"/>
        </a:xfrm>
      </p:grpSpPr>
      <p:sp>
        <p:nvSpPr>
          <p:cNvPr id="112" name="Google Shape;112;p55"/>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3150"/>
              <a:buFont typeface="Century Gothic"/>
              <a:buNone/>
              <a:defRPr sz="315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55"/>
          <p:cNvSpPr txBox="1"/>
          <p:nvPr>
            <p:ph idx="1" type="body"/>
          </p:nvPr>
        </p:nvSpPr>
        <p:spPr>
          <a:xfrm>
            <a:off x="474710" y="1485900"/>
            <a:ext cx="2210150"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14" name="Google Shape;114;p55"/>
          <p:cNvSpPr txBox="1"/>
          <p:nvPr>
            <p:ph idx="2" type="body"/>
          </p:nvPr>
        </p:nvSpPr>
        <p:spPr>
          <a:xfrm>
            <a:off x="489347" y="2000250"/>
            <a:ext cx="2195513" cy="269200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115" name="Google Shape;115;p55"/>
          <p:cNvSpPr txBox="1"/>
          <p:nvPr>
            <p:ph idx="3" type="body"/>
          </p:nvPr>
        </p:nvSpPr>
        <p:spPr>
          <a:xfrm>
            <a:off x="2912745" y="1485900"/>
            <a:ext cx="2202181"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16" name="Google Shape;116;p55"/>
          <p:cNvSpPr txBox="1"/>
          <p:nvPr>
            <p:ph idx="4" type="body"/>
          </p:nvPr>
        </p:nvSpPr>
        <p:spPr>
          <a:xfrm>
            <a:off x="2904829" y="2000250"/>
            <a:ext cx="2210096" cy="269200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117" name="Google Shape;117;p55"/>
          <p:cNvSpPr txBox="1"/>
          <p:nvPr>
            <p:ph idx="5" type="body"/>
          </p:nvPr>
        </p:nvSpPr>
        <p:spPr>
          <a:xfrm>
            <a:off x="5343525" y="1485900"/>
            <a:ext cx="2199085"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18" name="Google Shape;118;p55"/>
          <p:cNvSpPr txBox="1"/>
          <p:nvPr>
            <p:ph idx="6" type="body"/>
          </p:nvPr>
        </p:nvSpPr>
        <p:spPr>
          <a:xfrm>
            <a:off x="5343525" y="2000250"/>
            <a:ext cx="2199085" cy="269200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cxnSp>
        <p:nvCxnSpPr>
          <p:cNvPr id="119" name="Google Shape;119;p55"/>
          <p:cNvCxnSpPr/>
          <p:nvPr/>
        </p:nvCxnSpPr>
        <p:spPr>
          <a:xfrm>
            <a:off x="2794607" y="1600200"/>
            <a:ext cx="0" cy="29718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0" name="Google Shape;120;p55"/>
          <p:cNvCxnSpPr/>
          <p:nvPr/>
        </p:nvCxnSpPr>
        <p:spPr>
          <a:xfrm>
            <a:off x="5221670" y="1600200"/>
            <a:ext cx="0" cy="297516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21" name="Google Shape;121;p55"/>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55"/>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55"/>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24" name="Shape 124"/>
        <p:cNvGrpSpPr/>
        <p:nvPr/>
      </p:nvGrpSpPr>
      <p:grpSpPr>
        <a:xfrm>
          <a:off x="0" y="0"/>
          <a:ext cx="0" cy="0"/>
          <a:chOff x="0" y="0"/>
          <a:chExt cx="0" cy="0"/>
        </a:xfrm>
      </p:grpSpPr>
      <p:sp>
        <p:nvSpPr>
          <p:cNvPr id="125" name="Google Shape;125;p56"/>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3150"/>
              <a:buFont typeface="Century Gothic"/>
              <a:buNone/>
              <a:defRPr sz="315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56"/>
          <p:cNvSpPr txBox="1"/>
          <p:nvPr>
            <p:ph idx="1" type="body"/>
          </p:nvPr>
        </p:nvSpPr>
        <p:spPr>
          <a:xfrm>
            <a:off x="489347" y="3188212"/>
            <a:ext cx="2205038"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27" name="Google Shape;127;p56"/>
          <p:cNvSpPr/>
          <p:nvPr>
            <p:ph idx="2" type="pic"/>
          </p:nvPr>
        </p:nvSpPr>
        <p:spPr>
          <a:xfrm>
            <a:off x="489347" y="1657350"/>
            <a:ext cx="2205038" cy="1143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28" name="Google Shape;128;p56"/>
          <p:cNvSpPr txBox="1"/>
          <p:nvPr>
            <p:ph idx="3" type="body"/>
          </p:nvPr>
        </p:nvSpPr>
        <p:spPr>
          <a:xfrm>
            <a:off x="489347" y="3620409"/>
            <a:ext cx="2205038" cy="49439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129" name="Google Shape;129;p56"/>
          <p:cNvSpPr txBox="1"/>
          <p:nvPr>
            <p:ph idx="4" type="body"/>
          </p:nvPr>
        </p:nvSpPr>
        <p:spPr>
          <a:xfrm>
            <a:off x="2917032" y="3188212"/>
            <a:ext cx="2197894"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30" name="Google Shape;130;p56"/>
          <p:cNvSpPr/>
          <p:nvPr>
            <p:ph idx="5" type="pic"/>
          </p:nvPr>
        </p:nvSpPr>
        <p:spPr>
          <a:xfrm>
            <a:off x="2917031" y="1657350"/>
            <a:ext cx="2197894" cy="1143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31" name="Google Shape;131;p56"/>
          <p:cNvSpPr txBox="1"/>
          <p:nvPr>
            <p:ph idx="6" type="body"/>
          </p:nvPr>
        </p:nvSpPr>
        <p:spPr>
          <a:xfrm>
            <a:off x="2916016" y="3620408"/>
            <a:ext cx="2200805" cy="49439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132" name="Google Shape;132;p56"/>
          <p:cNvSpPr txBox="1"/>
          <p:nvPr>
            <p:ph idx="7" type="body"/>
          </p:nvPr>
        </p:nvSpPr>
        <p:spPr>
          <a:xfrm>
            <a:off x="5343525" y="3188212"/>
            <a:ext cx="2199085"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solidFill>
                  <a:srgbClr val="86D1D8"/>
                </a:solidFill>
              </a:defRPr>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133" name="Google Shape;133;p56"/>
          <p:cNvSpPr/>
          <p:nvPr>
            <p:ph idx="8" type="pic"/>
          </p:nvPr>
        </p:nvSpPr>
        <p:spPr>
          <a:xfrm>
            <a:off x="5343525" y="1657350"/>
            <a:ext cx="2199085" cy="1143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34" name="Google Shape;134;p56"/>
          <p:cNvSpPr txBox="1"/>
          <p:nvPr>
            <p:ph idx="9" type="body"/>
          </p:nvPr>
        </p:nvSpPr>
        <p:spPr>
          <a:xfrm>
            <a:off x="5343432" y="3620406"/>
            <a:ext cx="2201998" cy="49439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cxnSp>
        <p:nvCxnSpPr>
          <p:cNvPr id="135" name="Google Shape;135;p56"/>
          <p:cNvCxnSpPr/>
          <p:nvPr/>
        </p:nvCxnSpPr>
        <p:spPr>
          <a:xfrm>
            <a:off x="2794607" y="1600200"/>
            <a:ext cx="0" cy="29718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36" name="Google Shape;136;p56"/>
          <p:cNvCxnSpPr/>
          <p:nvPr/>
        </p:nvCxnSpPr>
        <p:spPr>
          <a:xfrm>
            <a:off x="5221670" y="1600200"/>
            <a:ext cx="0" cy="297516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37" name="Google Shape;137;p56"/>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56"/>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56"/>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0" name="Shape 140"/>
        <p:cNvGrpSpPr/>
        <p:nvPr/>
      </p:nvGrpSpPr>
      <p:grpSpPr>
        <a:xfrm>
          <a:off x="0" y="0"/>
          <a:ext cx="0" cy="0"/>
          <a:chOff x="0" y="0"/>
          <a:chExt cx="0" cy="0"/>
        </a:xfrm>
      </p:grpSpPr>
      <p:sp>
        <p:nvSpPr>
          <p:cNvPr id="141" name="Google Shape;141;p57"/>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57"/>
          <p:cNvSpPr txBox="1"/>
          <p:nvPr>
            <p:ph idx="1" type="body"/>
          </p:nvPr>
        </p:nvSpPr>
        <p:spPr>
          <a:xfrm rot="5400000">
            <a:off x="2609131" y="-241958"/>
            <a:ext cx="3146611" cy="6709906"/>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43" name="Google Shape;143;p57"/>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57"/>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57"/>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3" name="Shape 23"/>
        <p:cNvGrpSpPr/>
        <p:nvPr/>
      </p:nvGrpSpPr>
      <p:grpSpPr>
        <a:xfrm>
          <a:off x="0" y="0"/>
          <a:ext cx="0" cy="0"/>
          <a:chOff x="0" y="0"/>
          <a:chExt cx="0" cy="0"/>
        </a:xfrm>
      </p:grpSpPr>
      <p:sp>
        <p:nvSpPr>
          <p:cNvPr id="24" name="Google Shape;24;p38"/>
          <p:cNvSpPr txBox="1"/>
          <p:nvPr>
            <p:ph type="title"/>
          </p:nvPr>
        </p:nvSpPr>
        <p:spPr>
          <a:xfrm>
            <a:off x="713100" y="1328587"/>
            <a:ext cx="7717800" cy="16716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2000"/>
              <a:buFont typeface="Century Gothic"/>
              <a:buNone/>
              <a:defRPr sz="12000">
                <a:solidFill>
                  <a:schemeClr val="accent2"/>
                </a:solidFill>
              </a:defRPr>
            </a:lvl1pPr>
            <a:lvl2pPr lvl="1" algn="ctr">
              <a:lnSpc>
                <a:spcPct val="100000"/>
              </a:lnSpc>
              <a:spcBef>
                <a:spcPts val="0"/>
              </a:spcBef>
              <a:spcAft>
                <a:spcPts val="0"/>
              </a:spcAft>
              <a:buClr>
                <a:schemeClr val="lt2"/>
              </a:buClr>
              <a:buSzPts val="12000"/>
              <a:buNone/>
              <a:defRPr sz="12000"/>
            </a:lvl2pPr>
            <a:lvl3pPr lvl="2" algn="ctr">
              <a:lnSpc>
                <a:spcPct val="100000"/>
              </a:lnSpc>
              <a:spcBef>
                <a:spcPts val="0"/>
              </a:spcBef>
              <a:spcAft>
                <a:spcPts val="0"/>
              </a:spcAft>
              <a:buClr>
                <a:schemeClr val="lt2"/>
              </a:buClr>
              <a:buSzPts val="12000"/>
              <a:buNone/>
              <a:defRPr sz="12000"/>
            </a:lvl3pPr>
            <a:lvl4pPr lvl="3" algn="ctr">
              <a:lnSpc>
                <a:spcPct val="100000"/>
              </a:lnSpc>
              <a:spcBef>
                <a:spcPts val="0"/>
              </a:spcBef>
              <a:spcAft>
                <a:spcPts val="0"/>
              </a:spcAft>
              <a:buClr>
                <a:schemeClr val="lt2"/>
              </a:buClr>
              <a:buSzPts val="12000"/>
              <a:buNone/>
              <a:defRPr sz="12000"/>
            </a:lvl4pPr>
            <a:lvl5pPr lvl="4" algn="ctr">
              <a:lnSpc>
                <a:spcPct val="100000"/>
              </a:lnSpc>
              <a:spcBef>
                <a:spcPts val="0"/>
              </a:spcBef>
              <a:spcAft>
                <a:spcPts val="0"/>
              </a:spcAft>
              <a:buClr>
                <a:schemeClr val="lt2"/>
              </a:buClr>
              <a:buSzPts val="12000"/>
              <a:buNone/>
              <a:defRPr sz="12000"/>
            </a:lvl5pPr>
            <a:lvl6pPr lvl="5" algn="ctr">
              <a:lnSpc>
                <a:spcPct val="100000"/>
              </a:lnSpc>
              <a:spcBef>
                <a:spcPts val="0"/>
              </a:spcBef>
              <a:spcAft>
                <a:spcPts val="0"/>
              </a:spcAft>
              <a:buClr>
                <a:schemeClr val="lt2"/>
              </a:buClr>
              <a:buSzPts val="12000"/>
              <a:buNone/>
              <a:defRPr sz="12000"/>
            </a:lvl6pPr>
            <a:lvl7pPr lvl="6" algn="ctr">
              <a:lnSpc>
                <a:spcPct val="100000"/>
              </a:lnSpc>
              <a:spcBef>
                <a:spcPts val="0"/>
              </a:spcBef>
              <a:spcAft>
                <a:spcPts val="0"/>
              </a:spcAft>
              <a:buClr>
                <a:schemeClr val="lt2"/>
              </a:buClr>
              <a:buSzPts val="12000"/>
              <a:buNone/>
              <a:defRPr sz="12000"/>
            </a:lvl7pPr>
            <a:lvl8pPr lvl="7" algn="ctr">
              <a:lnSpc>
                <a:spcPct val="100000"/>
              </a:lnSpc>
              <a:spcBef>
                <a:spcPts val="0"/>
              </a:spcBef>
              <a:spcAft>
                <a:spcPts val="0"/>
              </a:spcAft>
              <a:buClr>
                <a:schemeClr val="lt2"/>
              </a:buClr>
              <a:buSzPts val="12000"/>
              <a:buNone/>
              <a:defRPr sz="12000"/>
            </a:lvl8pPr>
            <a:lvl9pPr lvl="8" algn="ctr">
              <a:lnSpc>
                <a:spcPct val="100000"/>
              </a:lnSpc>
              <a:spcBef>
                <a:spcPts val="0"/>
              </a:spcBef>
              <a:spcAft>
                <a:spcPts val="0"/>
              </a:spcAft>
              <a:buClr>
                <a:schemeClr val="lt2"/>
              </a:buClr>
              <a:buSzPts val="12000"/>
              <a:buNone/>
              <a:defRPr sz="12000"/>
            </a:lvl9pPr>
          </a:lstStyle>
          <a:p/>
        </p:txBody>
      </p:sp>
      <p:sp>
        <p:nvSpPr>
          <p:cNvPr id="25" name="Google Shape;25;p38"/>
          <p:cNvSpPr txBox="1"/>
          <p:nvPr>
            <p:ph idx="1" type="subTitle"/>
          </p:nvPr>
        </p:nvSpPr>
        <p:spPr>
          <a:xfrm>
            <a:off x="2037000" y="3075825"/>
            <a:ext cx="5070000" cy="336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transition spd="slow" p14:dur="1500">
    <p:random/>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6" name="Shape 146"/>
        <p:cNvGrpSpPr/>
        <p:nvPr/>
      </p:nvGrpSpPr>
      <p:grpSpPr>
        <a:xfrm>
          <a:off x="0" y="0"/>
          <a:ext cx="0" cy="0"/>
          <a:chOff x="0" y="0"/>
          <a:chExt cx="0" cy="0"/>
        </a:xfrm>
      </p:grpSpPr>
      <p:sp>
        <p:nvSpPr>
          <p:cNvPr id="147" name="Google Shape;147;p58"/>
          <p:cNvSpPr txBox="1"/>
          <p:nvPr>
            <p:ph type="title"/>
          </p:nvPr>
        </p:nvSpPr>
        <p:spPr>
          <a:xfrm rot="5400000">
            <a:off x="4700587" y="1850231"/>
            <a:ext cx="4369594" cy="131445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58"/>
          <p:cNvSpPr txBox="1"/>
          <p:nvPr>
            <p:ph idx="1" type="body"/>
          </p:nvPr>
        </p:nvSpPr>
        <p:spPr>
          <a:xfrm rot="5400000">
            <a:off x="1259683" y="-104774"/>
            <a:ext cx="4026693" cy="5567362"/>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49" name="Google Shape;149;p58"/>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58"/>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p58"/>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39"/>
          <p:cNvSpPr txBox="1"/>
          <p:nvPr>
            <p:ph type="title"/>
          </p:nvPr>
        </p:nvSpPr>
        <p:spPr>
          <a:xfrm>
            <a:off x="713100" y="539400"/>
            <a:ext cx="77178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200"/>
              <a:buFont typeface="Century Gothic"/>
              <a:buNone/>
              <a:defRPr/>
            </a:lvl1pPr>
            <a:lvl2pPr lvl="1" algn="l">
              <a:lnSpc>
                <a:spcPct val="100000"/>
              </a:lnSpc>
              <a:spcBef>
                <a:spcPts val="0"/>
              </a:spcBef>
              <a:spcAft>
                <a:spcPts val="0"/>
              </a:spcAft>
              <a:buClr>
                <a:schemeClr val="lt2"/>
              </a:buClr>
              <a:buSzPts val="3200"/>
              <a:buNone/>
              <a:defRPr/>
            </a:lvl2pPr>
            <a:lvl3pPr lvl="2" algn="l">
              <a:lnSpc>
                <a:spcPct val="100000"/>
              </a:lnSpc>
              <a:spcBef>
                <a:spcPts val="0"/>
              </a:spcBef>
              <a:spcAft>
                <a:spcPts val="0"/>
              </a:spcAft>
              <a:buClr>
                <a:schemeClr val="lt2"/>
              </a:buClr>
              <a:buSzPts val="3200"/>
              <a:buNone/>
              <a:defRPr/>
            </a:lvl3pPr>
            <a:lvl4pPr lvl="3" algn="l">
              <a:lnSpc>
                <a:spcPct val="100000"/>
              </a:lnSpc>
              <a:spcBef>
                <a:spcPts val="0"/>
              </a:spcBef>
              <a:spcAft>
                <a:spcPts val="0"/>
              </a:spcAft>
              <a:buClr>
                <a:schemeClr val="lt2"/>
              </a:buClr>
              <a:buSzPts val="3200"/>
              <a:buNone/>
              <a:defRPr/>
            </a:lvl4pPr>
            <a:lvl5pPr lvl="4" algn="l">
              <a:lnSpc>
                <a:spcPct val="100000"/>
              </a:lnSpc>
              <a:spcBef>
                <a:spcPts val="0"/>
              </a:spcBef>
              <a:spcAft>
                <a:spcPts val="0"/>
              </a:spcAft>
              <a:buClr>
                <a:schemeClr val="lt2"/>
              </a:buClr>
              <a:buSzPts val="3200"/>
              <a:buNone/>
              <a:defRPr/>
            </a:lvl5pPr>
            <a:lvl6pPr lvl="5" algn="l">
              <a:lnSpc>
                <a:spcPct val="100000"/>
              </a:lnSpc>
              <a:spcBef>
                <a:spcPts val="0"/>
              </a:spcBef>
              <a:spcAft>
                <a:spcPts val="0"/>
              </a:spcAft>
              <a:buClr>
                <a:schemeClr val="lt2"/>
              </a:buClr>
              <a:buSzPts val="3200"/>
              <a:buNone/>
              <a:defRPr/>
            </a:lvl6pPr>
            <a:lvl7pPr lvl="6" algn="l">
              <a:lnSpc>
                <a:spcPct val="100000"/>
              </a:lnSpc>
              <a:spcBef>
                <a:spcPts val="0"/>
              </a:spcBef>
              <a:spcAft>
                <a:spcPts val="0"/>
              </a:spcAft>
              <a:buClr>
                <a:schemeClr val="lt2"/>
              </a:buClr>
              <a:buSzPts val="3200"/>
              <a:buNone/>
              <a:defRPr/>
            </a:lvl7pPr>
            <a:lvl8pPr lvl="7" algn="l">
              <a:lnSpc>
                <a:spcPct val="100000"/>
              </a:lnSpc>
              <a:spcBef>
                <a:spcPts val="0"/>
              </a:spcBef>
              <a:spcAft>
                <a:spcPts val="0"/>
              </a:spcAft>
              <a:buClr>
                <a:schemeClr val="lt2"/>
              </a:buClr>
              <a:buSzPts val="3200"/>
              <a:buNone/>
              <a:defRPr/>
            </a:lvl8pPr>
            <a:lvl9pPr lvl="8" algn="l">
              <a:lnSpc>
                <a:spcPct val="100000"/>
              </a:lnSpc>
              <a:spcBef>
                <a:spcPts val="0"/>
              </a:spcBef>
              <a:spcAft>
                <a:spcPts val="0"/>
              </a:spcAft>
              <a:buClr>
                <a:schemeClr val="lt2"/>
              </a:buClr>
              <a:buSzPts val="3200"/>
              <a:buNone/>
              <a:defRPr/>
            </a:lvl9pPr>
          </a:lstStyle>
          <a:p/>
        </p:txBody>
      </p:sp>
      <p:sp>
        <p:nvSpPr>
          <p:cNvPr id="28" name="Google Shape;28;p39"/>
          <p:cNvSpPr txBox="1"/>
          <p:nvPr>
            <p:ph idx="1" type="body"/>
          </p:nvPr>
        </p:nvSpPr>
        <p:spPr>
          <a:xfrm>
            <a:off x="713100" y="1187700"/>
            <a:ext cx="77178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sz="1200"/>
            </a:lvl1pPr>
            <a:lvl2pPr indent="-304800" lvl="1" marL="914400" algn="l">
              <a:lnSpc>
                <a:spcPct val="100000"/>
              </a:lnSpc>
              <a:spcBef>
                <a:spcPts val="0"/>
              </a:spcBef>
              <a:spcAft>
                <a:spcPts val="0"/>
              </a:spcAft>
              <a:buClr>
                <a:srgbClr val="434343"/>
              </a:buClr>
              <a:buSzPts val="1200"/>
              <a:buFont typeface="Roboto Condensed Light"/>
              <a:buAutoNum type="alphaLcPeriod"/>
              <a:defRPr/>
            </a:lvl2pPr>
            <a:lvl3pPr indent="-304800" lvl="2" marL="1371600" algn="l">
              <a:lnSpc>
                <a:spcPct val="100000"/>
              </a:lnSpc>
              <a:spcBef>
                <a:spcPts val="0"/>
              </a:spcBef>
              <a:spcAft>
                <a:spcPts val="0"/>
              </a:spcAft>
              <a:buClr>
                <a:srgbClr val="434343"/>
              </a:buClr>
              <a:buSzPts val="1200"/>
              <a:buFont typeface="Roboto Condensed Light"/>
              <a:buAutoNum type="romanLcPeriod"/>
              <a:defRPr/>
            </a:lvl3pPr>
            <a:lvl4pPr indent="-304800" lvl="3" marL="1828800" algn="l">
              <a:lnSpc>
                <a:spcPct val="100000"/>
              </a:lnSpc>
              <a:spcBef>
                <a:spcPts val="0"/>
              </a:spcBef>
              <a:spcAft>
                <a:spcPts val="0"/>
              </a:spcAft>
              <a:buClr>
                <a:srgbClr val="434343"/>
              </a:buClr>
              <a:buSzPts val="1200"/>
              <a:buFont typeface="Roboto Condensed Light"/>
              <a:buAutoNum type="arabicPeriod"/>
              <a:defRPr/>
            </a:lvl4pPr>
            <a:lvl5pPr indent="-304800" lvl="4" marL="2286000" algn="l">
              <a:lnSpc>
                <a:spcPct val="100000"/>
              </a:lnSpc>
              <a:spcBef>
                <a:spcPts val="0"/>
              </a:spcBef>
              <a:spcAft>
                <a:spcPts val="0"/>
              </a:spcAft>
              <a:buClr>
                <a:srgbClr val="434343"/>
              </a:buClr>
              <a:buSzPts val="1200"/>
              <a:buFont typeface="Roboto Condensed Light"/>
              <a:buAutoNum type="alphaLcPeriod"/>
              <a:defRPr/>
            </a:lvl5pPr>
            <a:lvl6pPr indent="-304800" lvl="5" marL="2743200" algn="l">
              <a:lnSpc>
                <a:spcPct val="100000"/>
              </a:lnSpc>
              <a:spcBef>
                <a:spcPts val="0"/>
              </a:spcBef>
              <a:spcAft>
                <a:spcPts val="0"/>
              </a:spcAft>
              <a:buClr>
                <a:srgbClr val="434343"/>
              </a:buClr>
              <a:buSzPts val="1200"/>
              <a:buFont typeface="Roboto Condensed Light"/>
              <a:buAutoNum type="romanLcPeriod"/>
              <a:defRPr/>
            </a:lvl6pPr>
            <a:lvl7pPr indent="-304800" lvl="6" marL="3200400" algn="l">
              <a:lnSpc>
                <a:spcPct val="100000"/>
              </a:lnSpc>
              <a:spcBef>
                <a:spcPts val="0"/>
              </a:spcBef>
              <a:spcAft>
                <a:spcPts val="0"/>
              </a:spcAft>
              <a:buClr>
                <a:srgbClr val="434343"/>
              </a:buClr>
              <a:buSzPts val="1200"/>
              <a:buFont typeface="Roboto Condensed Light"/>
              <a:buAutoNum type="arabicPeriod"/>
              <a:defRPr/>
            </a:lvl7pPr>
            <a:lvl8pPr indent="-304800" lvl="7" marL="3657600" algn="l">
              <a:lnSpc>
                <a:spcPct val="100000"/>
              </a:lnSpc>
              <a:spcBef>
                <a:spcPts val="0"/>
              </a:spcBef>
              <a:spcAft>
                <a:spcPts val="0"/>
              </a:spcAft>
              <a:buClr>
                <a:srgbClr val="434343"/>
              </a:buClr>
              <a:buSzPts val="1200"/>
              <a:buFont typeface="Roboto Condensed Light"/>
              <a:buAutoNum type="alphaLcPeriod"/>
              <a:defRPr/>
            </a:lvl8pPr>
            <a:lvl9pPr indent="-304800" lvl="8" marL="4114800" algn="l">
              <a:lnSpc>
                <a:spcPct val="100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transition spd="slow" p14:dur="1500">
    <p:random/>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 and text">
    <p:spTree>
      <p:nvGrpSpPr>
        <p:cNvPr id="29" name="Shape 29"/>
        <p:cNvGrpSpPr/>
        <p:nvPr/>
      </p:nvGrpSpPr>
      <p:grpSpPr>
        <a:xfrm>
          <a:off x="0" y="0"/>
          <a:ext cx="0" cy="0"/>
          <a:chOff x="0" y="0"/>
          <a:chExt cx="0" cy="0"/>
        </a:xfrm>
      </p:grpSpPr>
      <p:sp>
        <p:nvSpPr>
          <p:cNvPr id="30" name="Google Shape;30;p40"/>
          <p:cNvSpPr txBox="1"/>
          <p:nvPr>
            <p:ph type="title"/>
          </p:nvPr>
        </p:nvSpPr>
        <p:spPr>
          <a:xfrm>
            <a:off x="713100" y="1723050"/>
            <a:ext cx="4401600" cy="572700"/>
          </a:xfrm>
          <a:prstGeom prst="rect">
            <a:avLst/>
          </a:prstGeom>
          <a:noFill/>
          <a:ln>
            <a:noFill/>
          </a:ln>
          <a:effectLst>
            <a:outerShdw blurRad="157163" rotWithShape="0" algn="bl">
              <a:schemeClr val="accent2">
                <a:alpha val="40000"/>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200"/>
              <a:buFont typeface="Century Gothic"/>
              <a:buNone/>
              <a:defRPr/>
            </a:lvl1pPr>
            <a:lvl2pPr lvl="1" algn="l">
              <a:lnSpc>
                <a:spcPct val="100000"/>
              </a:lnSpc>
              <a:spcBef>
                <a:spcPts val="0"/>
              </a:spcBef>
              <a:spcAft>
                <a:spcPts val="0"/>
              </a:spcAft>
              <a:buClr>
                <a:schemeClr val="lt2"/>
              </a:buClr>
              <a:buSzPts val="3200"/>
              <a:buNone/>
              <a:defRPr/>
            </a:lvl2pPr>
            <a:lvl3pPr lvl="2" algn="l">
              <a:lnSpc>
                <a:spcPct val="100000"/>
              </a:lnSpc>
              <a:spcBef>
                <a:spcPts val="0"/>
              </a:spcBef>
              <a:spcAft>
                <a:spcPts val="0"/>
              </a:spcAft>
              <a:buClr>
                <a:schemeClr val="lt2"/>
              </a:buClr>
              <a:buSzPts val="3200"/>
              <a:buNone/>
              <a:defRPr/>
            </a:lvl3pPr>
            <a:lvl4pPr lvl="3" algn="l">
              <a:lnSpc>
                <a:spcPct val="100000"/>
              </a:lnSpc>
              <a:spcBef>
                <a:spcPts val="0"/>
              </a:spcBef>
              <a:spcAft>
                <a:spcPts val="0"/>
              </a:spcAft>
              <a:buClr>
                <a:schemeClr val="lt2"/>
              </a:buClr>
              <a:buSzPts val="3200"/>
              <a:buNone/>
              <a:defRPr/>
            </a:lvl4pPr>
            <a:lvl5pPr lvl="4" algn="l">
              <a:lnSpc>
                <a:spcPct val="100000"/>
              </a:lnSpc>
              <a:spcBef>
                <a:spcPts val="0"/>
              </a:spcBef>
              <a:spcAft>
                <a:spcPts val="0"/>
              </a:spcAft>
              <a:buClr>
                <a:schemeClr val="lt2"/>
              </a:buClr>
              <a:buSzPts val="3200"/>
              <a:buNone/>
              <a:defRPr/>
            </a:lvl5pPr>
            <a:lvl6pPr lvl="5" algn="l">
              <a:lnSpc>
                <a:spcPct val="100000"/>
              </a:lnSpc>
              <a:spcBef>
                <a:spcPts val="0"/>
              </a:spcBef>
              <a:spcAft>
                <a:spcPts val="0"/>
              </a:spcAft>
              <a:buClr>
                <a:schemeClr val="lt2"/>
              </a:buClr>
              <a:buSzPts val="3200"/>
              <a:buNone/>
              <a:defRPr/>
            </a:lvl6pPr>
            <a:lvl7pPr lvl="6" algn="l">
              <a:lnSpc>
                <a:spcPct val="100000"/>
              </a:lnSpc>
              <a:spcBef>
                <a:spcPts val="0"/>
              </a:spcBef>
              <a:spcAft>
                <a:spcPts val="0"/>
              </a:spcAft>
              <a:buClr>
                <a:schemeClr val="lt2"/>
              </a:buClr>
              <a:buSzPts val="3200"/>
              <a:buNone/>
              <a:defRPr/>
            </a:lvl7pPr>
            <a:lvl8pPr lvl="7" algn="l">
              <a:lnSpc>
                <a:spcPct val="100000"/>
              </a:lnSpc>
              <a:spcBef>
                <a:spcPts val="0"/>
              </a:spcBef>
              <a:spcAft>
                <a:spcPts val="0"/>
              </a:spcAft>
              <a:buClr>
                <a:schemeClr val="lt2"/>
              </a:buClr>
              <a:buSzPts val="3200"/>
              <a:buNone/>
              <a:defRPr/>
            </a:lvl8pPr>
            <a:lvl9pPr lvl="8" algn="l">
              <a:lnSpc>
                <a:spcPct val="100000"/>
              </a:lnSpc>
              <a:spcBef>
                <a:spcPts val="0"/>
              </a:spcBef>
              <a:spcAft>
                <a:spcPts val="0"/>
              </a:spcAft>
              <a:buClr>
                <a:schemeClr val="lt2"/>
              </a:buClr>
              <a:buSzPts val="3200"/>
              <a:buNone/>
              <a:defRPr/>
            </a:lvl9pPr>
          </a:lstStyle>
          <a:p/>
        </p:txBody>
      </p:sp>
      <p:sp>
        <p:nvSpPr>
          <p:cNvPr id="31" name="Google Shape;31;p40"/>
          <p:cNvSpPr txBox="1"/>
          <p:nvPr>
            <p:ph idx="1" type="subTitle"/>
          </p:nvPr>
        </p:nvSpPr>
        <p:spPr>
          <a:xfrm>
            <a:off x="713100" y="2366050"/>
            <a:ext cx="4401600" cy="1066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transition spd="slow" p14:dur="1500">
    <p:random/>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 and four columns">
    <p:spTree>
      <p:nvGrpSpPr>
        <p:cNvPr id="32" name="Shape 32"/>
        <p:cNvGrpSpPr/>
        <p:nvPr/>
      </p:nvGrpSpPr>
      <p:grpSpPr>
        <a:xfrm>
          <a:off x="0" y="0"/>
          <a:ext cx="0" cy="0"/>
          <a:chOff x="0" y="0"/>
          <a:chExt cx="0" cy="0"/>
        </a:xfrm>
      </p:grpSpPr>
      <p:sp>
        <p:nvSpPr>
          <p:cNvPr id="33" name="Google Shape;33;p41"/>
          <p:cNvSpPr txBox="1"/>
          <p:nvPr>
            <p:ph type="title"/>
          </p:nvPr>
        </p:nvSpPr>
        <p:spPr>
          <a:xfrm>
            <a:off x="2246574" y="1636039"/>
            <a:ext cx="2019300" cy="27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000"/>
              <a:buFont typeface="Century Gothic"/>
              <a:buNone/>
              <a:defRPr sz="1800"/>
            </a:lvl1pPr>
            <a:lvl2pPr lvl="1" algn="ctr">
              <a:lnSpc>
                <a:spcPct val="100000"/>
              </a:lnSpc>
              <a:spcBef>
                <a:spcPts val="0"/>
              </a:spcBef>
              <a:spcAft>
                <a:spcPts val="0"/>
              </a:spcAft>
              <a:buClr>
                <a:schemeClr val="lt2"/>
              </a:buClr>
              <a:buSzPts val="2000"/>
              <a:buNone/>
              <a:defRPr sz="2000"/>
            </a:lvl2pPr>
            <a:lvl3pPr lvl="2" algn="ctr">
              <a:lnSpc>
                <a:spcPct val="100000"/>
              </a:lnSpc>
              <a:spcBef>
                <a:spcPts val="0"/>
              </a:spcBef>
              <a:spcAft>
                <a:spcPts val="0"/>
              </a:spcAft>
              <a:buClr>
                <a:schemeClr val="lt2"/>
              </a:buClr>
              <a:buSzPts val="2000"/>
              <a:buNone/>
              <a:defRPr sz="2000"/>
            </a:lvl3pPr>
            <a:lvl4pPr lvl="3" algn="ctr">
              <a:lnSpc>
                <a:spcPct val="100000"/>
              </a:lnSpc>
              <a:spcBef>
                <a:spcPts val="0"/>
              </a:spcBef>
              <a:spcAft>
                <a:spcPts val="0"/>
              </a:spcAft>
              <a:buClr>
                <a:schemeClr val="lt2"/>
              </a:buClr>
              <a:buSzPts val="2000"/>
              <a:buNone/>
              <a:defRPr sz="2000"/>
            </a:lvl4pPr>
            <a:lvl5pPr lvl="4" algn="ctr">
              <a:lnSpc>
                <a:spcPct val="100000"/>
              </a:lnSpc>
              <a:spcBef>
                <a:spcPts val="0"/>
              </a:spcBef>
              <a:spcAft>
                <a:spcPts val="0"/>
              </a:spcAft>
              <a:buClr>
                <a:schemeClr val="lt2"/>
              </a:buClr>
              <a:buSzPts val="2000"/>
              <a:buNone/>
              <a:defRPr sz="2000"/>
            </a:lvl5pPr>
            <a:lvl6pPr lvl="5" algn="ctr">
              <a:lnSpc>
                <a:spcPct val="100000"/>
              </a:lnSpc>
              <a:spcBef>
                <a:spcPts val="0"/>
              </a:spcBef>
              <a:spcAft>
                <a:spcPts val="0"/>
              </a:spcAft>
              <a:buClr>
                <a:schemeClr val="lt2"/>
              </a:buClr>
              <a:buSzPts val="2000"/>
              <a:buNone/>
              <a:defRPr sz="2000"/>
            </a:lvl6pPr>
            <a:lvl7pPr lvl="6" algn="ctr">
              <a:lnSpc>
                <a:spcPct val="100000"/>
              </a:lnSpc>
              <a:spcBef>
                <a:spcPts val="0"/>
              </a:spcBef>
              <a:spcAft>
                <a:spcPts val="0"/>
              </a:spcAft>
              <a:buClr>
                <a:schemeClr val="lt2"/>
              </a:buClr>
              <a:buSzPts val="2000"/>
              <a:buNone/>
              <a:defRPr sz="2000"/>
            </a:lvl7pPr>
            <a:lvl8pPr lvl="7" algn="ctr">
              <a:lnSpc>
                <a:spcPct val="100000"/>
              </a:lnSpc>
              <a:spcBef>
                <a:spcPts val="0"/>
              </a:spcBef>
              <a:spcAft>
                <a:spcPts val="0"/>
              </a:spcAft>
              <a:buClr>
                <a:schemeClr val="lt2"/>
              </a:buClr>
              <a:buSzPts val="2000"/>
              <a:buNone/>
              <a:defRPr sz="2000"/>
            </a:lvl8pPr>
            <a:lvl9pPr lvl="8" algn="ctr">
              <a:lnSpc>
                <a:spcPct val="100000"/>
              </a:lnSpc>
              <a:spcBef>
                <a:spcPts val="0"/>
              </a:spcBef>
              <a:spcAft>
                <a:spcPts val="0"/>
              </a:spcAft>
              <a:buClr>
                <a:schemeClr val="lt2"/>
              </a:buClr>
              <a:buSzPts val="2000"/>
              <a:buNone/>
              <a:defRPr sz="2000"/>
            </a:lvl9pPr>
          </a:lstStyle>
          <a:p/>
        </p:txBody>
      </p:sp>
      <p:sp>
        <p:nvSpPr>
          <p:cNvPr id="34" name="Google Shape;34;p41"/>
          <p:cNvSpPr txBox="1"/>
          <p:nvPr>
            <p:ph idx="1" type="subTitle"/>
          </p:nvPr>
        </p:nvSpPr>
        <p:spPr>
          <a:xfrm>
            <a:off x="2123424" y="2032039"/>
            <a:ext cx="2265600" cy="5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 name="Google Shape;35;p41"/>
          <p:cNvSpPr txBox="1"/>
          <p:nvPr>
            <p:ph idx="2" type="title"/>
          </p:nvPr>
        </p:nvSpPr>
        <p:spPr>
          <a:xfrm>
            <a:off x="6172578" y="1636039"/>
            <a:ext cx="2019300" cy="27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000"/>
              <a:buFont typeface="Century Gothic"/>
              <a:buNone/>
              <a:defRPr sz="1800"/>
            </a:lvl1pPr>
            <a:lvl2pPr lvl="1" algn="ctr">
              <a:lnSpc>
                <a:spcPct val="100000"/>
              </a:lnSpc>
              <a:spcBef>
                <a:spcPts val="0"/>
              </a:spcBef>
              <a:spcAft>
                <a:spcPts val="0"/>
              </a:spcAft>
              <a:buClr>
                <a:schemeClr val="lt2"/>
              </a:buClr>
              <a:buSzPts val="2000"/>
              <a:buNone/>
              <a:defRPr sz="2000"/>
            </a:lvl2pPr>
            <a:lvl3pPr lvl="2" algn="ctr">
              <a:lnSpc>
                <a:spcPct val="100000"/>
              </a:lnSpc>
              <a:spcBef>
                <a:spcPts val="0"/>
              </a:spcBef>
              <a:spcAft>
                <a:spcPts val="0"/>
              </a:spcAft>
              <a:buClr>
                <a:schemeClr val="lt2"/>
              </a:buClr>
              <a:buSzPts val="2000"/>
              <a:buNone/>
              <a:defRPr sz="2000"/>
            </a:lvl3pPr>
            <a:lvl4pPr lvl="3" algn="ctr">
              <a:lnSpc>
                <a:spcPct val="100000"/>
              </a:lnSpc>
              <a:spcBef>
                <a:spcPts val="0"/>
              </a:spcBef>
              <a:spcAft>
                <a:spcPts val="0"/>
              </a:spcAft>
              <a:buClr>
                <a:schemeClr val="lt2"/>
              </a:buClr>
              <a:buSzPts val="2000"/>
              <a:buNone/>
              <a:defRPr sz="2000"/>
            </a:lvl4pPr>
            <a:lvl5pPr lvl="4" algn="ctr">
              <a:lnSpc>
                <a:spcPct val="100000"/>
              </a:lnSpc>
              <a:spcBef>
                <a:spcPts val="0"/>
              </a:spcBef>
              <a:spcAft>
                <a:spcPts val="0"/>
              </a:spcAft>
              <a:buClr>
                <a:schemeClr val="lt2"/>
              </a:buClr>
              <a:buSzPts val="2000"/>
              <a:buNone/>
              <a:defRPr sz="2000"/>
            </a:lvl5pPr>
            <a:lvl6pPr lvl="5" algn="ctr">
              <a:lnSpc>
                <a:spcPct val="100000"/>
              </a:lnSpc>
              <a:spcBef>
                <a:spcPts val="0"/>
              </a:spcBef>
              <a:spcAft>
                <a:spcPts val="0"/>
              </a:spcAft>
              <a:buClr>
                <a:schemeClr val="lt2"/>
              </a:buClr>
              <a:buSzPts val="2000"/>
              <a:buNone/>
              <a:defRPr sz="2000"/>
            </a:lvl6pPr>
            <a:lvl7pPr lvl="6" algn="ctr">
              <a:lnSpc>
                <a:spcPct val="100000"/>
              </a:lnSpc>
              <a:spcBef>
                <a:spcPts val="0"/>
              </a:spcBef>
              <a:spcAft>
                <a:spcPts val="0"/>
              </a:spcAft>
              <a:buClr>
                <a:schemeClr val="lt2"/>
              </a:buClr>
              <a:buSzPts val="2000"/>
              <a:buNone/>
              <a:defRPr sz="2000"/>
            </a:lvl7pPr>
            <a:lvl8pPr lvl="7" algn="ctr">
              <a:lnSpc>
                <a:spcPct val="100000"/>
              </a:lnSpc>
              <a:spcBef>
                <a:spcPts val="0"/>
              </a:spcBef>
              <a:spcAft>
                <a:spcPts val="0"/>
              </a:spcAft>
              <a:buClr>
                <a:schemeClr val="lt2"/>
              </a:buClr>
              <a:buSzPts val="2000"/>
              <a:buNone/>
              <a:defRPr sz="2000"/>
            </a:lvl8pPr>
            <a:lvl9pPr lvl="8" algn="ctr">
              <a:lnSpc>
                <a:spcPct val="100000"/>
              </a:lnSpc>
              <a:spcBef>
                <a:spcPts val="0"/>
              </a:spcBef>
              <a:spcAft>
                <a:spcPts val="0"/>
              </a:spcAft>
              <a:buClr>
                <a:schemeClr val="lt2"/>
              </a:buClr>
              <a:buSzPts val="2000"/>
              <a:buNone/>
              <a:defRPr sz="2000"/>
            </a:lvl9pPr>
          </a:lstStyle>
          <a:p/>
        </p:txBody>
      </p:sp>
      <p:sp>
        <p:nvSpPr>
          <p:cNvPr id="36" name="Google Shape;36;p41"/>
          <p:cNvSpPr txBox="1"/>
          <p:nvPr>
            <p:ph idx="3" type="subTitle"/>
          </p:nvPr>
        </p:nvSpPr>
        <p:spPr>
          <a:xfrm>
            <a:off x="6049428" y="2032039"/>
            <a:ext cx="2265600" cy="5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 name="Google Shape;37;p41"/>
          <p:cNvSpPr txBox="1"/>
          <p:nvPr>
            <p:ph idx="4" type="title"/>
          </p:nvPr>
        </p:nvSpPr>
        <p:spPr>
          <a:xfrm>
            <a:off x="2204274" y="3315400"/>
            <a:ext cx="2103900" cy="27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000"/>
              <a:buFont typeface="Century Gothic"/>
              <a:buNone/>
              <a:defRPr sz="1800"/>
            </a:lvl1pPr>
            <a:lvl2pPr lvl="1" algn="ctr">
              <a:lnSpc>
                <a:spcPct val="100000"/>
              </a:lnSpc>
              <a:spcBef>
                <a:spcPts val="0"/>
              </a:spcBef>
              <a:spcAft>
                <a:spcPts val="0"/>
              </a:spcAft>
              <a:buClr>
                <a:schemeClr val="lt2"/>
              </a:buClr>
              <a:buSzPts val="2000"/>
              <a:buNone/>
              <a:defRPr sz="2000"/>
            </a:lvl2pPr>
            <a:lvl3pPr lvl="2" algn="ctr">
              <a:lnSpc>
                <a:spcPct val="100000"/>
              </a:lnSpc>
              <a:spcBef>
                <a:spcPts val="0"/>
              </a:spcBef>
              <a:spcAft>
                <a:spcPts val="0"/>
              </a:spcAft>
              <a:buClr>
                <a:schemeClr val="lt2"/>
              </a:buClr>
              <a:buSzPts val="2000"/>
              <a:buNone/>
              <a:defRPr sz="2000"/>
            </a:lvl3pPr>
            <a:lvl4pPr lvl="3" algn="ctr">
              <a:lnSpc>
                <a:spcPct val="100000"/>
              </a:lnSpc>
              <a:spcBef>
                <a:spcPts val="0"/>
              </a:spcBef>
              <a:spcAft>
                <a:spcPts val="0"/>
              </a:spcAft>
              <a:buClr>
                <a:schemeClr val="lt2"/>
              </a:buClr>
              <a:buSzPts val="2000"/>
              <a:buNone/>
              <a:defRPr sz="2000"/>
            </a:lvl4pPr>
            <a:lvl5pPr lvl="4" algn="ctr">
              <a:lnSpc>
                <a:spcPct val="100000"/>
              </a:lnSpc>
              <a:spcBef>
                <a:spcPts val="0"/>
              </a:spcBef>
              <a:spcAft>
                <a:spcPts val="0"/>
              </a:spcAft>
              <a:buClr>
                <a:schemeClr val="lt2"/>
              </a:buClr>
              <a:buSzPts val="2000"/>
              <a:buNone/>
              <a:defRPr sz="2000"/>
            </a:lvl5pPr>
            <a:lvl6pPr lvl="5" algn="ctr">
              <a:lnSpc>
                <a:spcPct val="100000"/>
              </a:lnSpc>
              <a:spcBef>
                <a:spcPts val="0"/>
              </a:spcBef>
              <a:spcAft>
                <a:spcPts val="0"/>
              </a:spcAft>
              <a:buClr>
                <a:schemeClr val="lt2"/>
              </a:buClr>
              <a:buSzPts val="2000"/>
              <a:buNone/>
              <a:defRPr sz="2000"/>
            </a:lvl6pPr>
            <a:lvl7pPr lvl="6" algn="ctr">
              <a:lnSpc>
                <a:spcPct val="100000"/>
              </a:lnSpc>
              <a:spcBef>
                <a:spcPts val="0"/>
              </a:spcBef>
              <a:spcAft>
                <a:spcPts val="0"/>
              </a:spcAft>
              <a:buClr>
                <a:schemeClr val="lt2"/>
              </a:buClr>
              <a:buSzPts val="2000"/>
              <a:buNone/>
              <a:defRPr sz="2000"/>
            </a:lvl7pPr>
            <a:lvl8pPr lvl="7" algn="ctr">
              <a:lnSpc>
                <a:spcPct val="100000"/>
              </a:lnSpc>
              <a:spcBef>
                <a:spcPts val="0"/>
              </a:spcBef>
              <a:spcAft>
                <a:spcPts val="0"/>
              </a:spcAft>
              <a:buClr>
                <a:schemeClr val="lt2"/>
              </a:buClr>
              <a:buSzPts val="2000"/>
              <a:buNone/>
              <a:defRPr sz="2000"/>
            </a:lvl8pPr>
            <a:lvl9pPr lvl="8" algn="ctr">
              <a:lnSpc>
                <a:spcPct val="100000"/>
              </a:lnSpc>
              <a:spcBef>
                <a:spcPts val="0"/>
              </a:spcBef>
              <a:spcAft>
                <a:spcPts val="0"/>
              </a:spcAft>
              <a:buClr>
                <a:schemeClr val="lt2"/>
              </a:buClr>
              <a:buSzPts val="2000"/>
              <a:buNone/>
              <a:defRPr sz="2000"/>
            </a:lvl9pPr>
          </a:lstStyle>
          <a:p/>
        </p:txBody>
      </p:sp>
      <p:sp>
        <p:nvSpPr>
          <p:cNvPr id="38" name="Google Shape;38;p41"/>
          <p:cNvSpPr txBox="1"/>
          <p:nvPr>
            <p:ph idx="5" type="subTitle"/>
          </p:nvPr>
        </p:nvSpPr>
        <p:spPr>
          <a:xfrm>
            <a:off x="2123424" y="3711400"/>
            <a:ext cx="2265600" cy="5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41"/>
          <p:cNvSpPr txBox="1"/>
          <p:nvPr>
            <p:ph idx="6" type="title"/>
          </p:nvPr>
        </p:nvSpPr>
        <p:spPr>
          <a:xfrm>
            <a:off x="6172578" y="3315400"/>
            <a:ext cx="2019300" cy="27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2000"/>
              <a:buFont typeface="Century Gothic"/>
              <a:buNone/>
              <a:defRPr sz="1800"/>
            </a:lvl1pPr>
            <a:lvl2pPr lvl="1" algn="ctr">
              <a:lnSpc>
                <a:spcPct val="100000"/>
              </a:lnSpc>
              <a:spcBef>
                <a:spcPts val="0"/>
              </a:spcBef>
              <a:spcAft>
                <a:spcPts val="0"/>
              </a:spcAft>
              <a:buClr>
                <a:schemeClr val="lt2"/>
              </a:buClr>
              <a:buSzPts val="2000"/>
              <a:buNone/>
              <a:defRPr sz="2000"/>
            </a:lvl2pPr>
            <a:lvl3pPr lvl="2" algn="ctr">
              <a:lnSpc>
                <a:spcPct val="100000"/>
              </a:lnSpc>
              <a:spcBef>
                <a:spcPts val="0"/>
              </a:spcBef>
              <a:spcAft>
                <a:spcPts val="0"/>
              </a:spcAft>
              <a:buClr>
                <a:schemeClr val="lt2"/>
              </a:buClr>
              <a:buSzPts val="2000"/>
              <a:buNone/>
              <a:defRPr sz="2000"/>
            </a:lvl3pPr>
            <a:lvl4pPr lvl="3" algn="ctr">
              <a:lnSpc>
                <a:spcPct val="100000"/>
              </a:lnSpc>
              <a:spcBef>
                <a:spcPts val="0"/>
              </a:spcBef>
              <a:spcAft>
                <a:spcPts val="0"/>
              </a:spcAft>
              <a:buClr>
                <a:schemeClr val="lt2"/>
              </a:buClr>
              <a:buSzPts val="2000"/>
              <a:buNone/>
              <a:defRPr sz="2000"/>
            </a:lvl4pPr>
            <a:lvl5pPr lvl="4" algn="ctr">
              <a:lnSpc>
                <a:spcPct val="100000"/>
              </a:lnSpc>
              <a:spcBef>
                <a:spcPts val="0"/>
              </a:spcBef>
              <a:spcAft>
                <a:spcPts val="0"/>
              </a:spcAft>
              <a:buClr>
                <a:schemeClr val="lt2"/>
              </a:buClr>
              <a:buSzPts val="2000"/>
              <a:buNone/>
              <a:defRPr sz="2000"/>
            </a:lvl5pPr>
            <a:lvl6pPr lvl="5" algn="ctr">
              <a:lnSpc>
                <a:spcPct val="100000"/>
              </a:lnSpc>
              <a:spcBef>
                <a:spcPts val="0"/>
              </a:spcBef>
              <a:spcAft>
                <a:spcPts val="0"/>
              </a:spcAft>
              <a:buClr>
                <a:schemeClr val="lt2"/>
              </a:buClr>
              <a:buSzPts val="2000"/>
              <a:buNone/>
              <a:defRPr sz="2000"/>
            </a:lvl6pPr>
            <a:lvl7pPr lvl="6" algn="ctr">
              <a:lnSpc>
                <a:spcPct val="100000"/>
              </a:lnSpc>
              <a:spcBef>
                <a:spcPts val="0"/>
              </a:spcBef>
              <a:spcAft>
                <a:spcPts val="0"/>
              </a:spcAft>
              <a:buClr>
                <a:schemeClr val="lt2"/>
              </a:buClr>
              <a:buSzPts val="2000"/>
              <a:buNone/>
              <a:defRPr sz="2000"/>
            </a:lvl7pPr>
            <a:lvl8pPr lvl="7" algn="ctr">
              <a:lnSpc>
                <a:spcPct val="100000"/>
              </a:lnSpc>
              <a:spcBef>
                <a:spcPts val="0"/>
              </a:spcBef>
              <a:spcAft>
                <a:spcPts val="0"/>
              </a:spcAft>
              <a:buClr>
                <a:schemeClr val="lt2"/>
              </a:buClr>
              <a:buSzPts val="2000"/>
              <a:buNone/>
              <a:defRPr sz="2000"/>
            </a:lvl8pPr>
            <a:lvl9pPr lvl="8" algn="ctr">
              <a:lnSpc>
                <a:spcPct val="100000"/>
              </a:lnSpc>
              <a:spcBef>
                <a:spcPts val="0"/>
              </a:spcBef>
              <a:spcAft>
                <a:spcPts val="0"/>
              </a:spcAft>
              <a:buClr>
                <a:schemeClr val="lt2"/>
              </a:buClr>
              <a:buSzPts val="2000"/>
              <a:buNone/>
              <a:defRPr sz="2000"/>
            </a:lvl9pPr>
          </a:lstStyle>
          <a:p/>
        </p:txBody>
      </p:sp>
      <p:sp>
        <p:nvSpPr>
          <p:cNvPr id="40" name="Google Shape;40;p41"/>
          <p:cNvSpPr txBox="1"/>
          <p:nvPr>
            <p:ph idx="7" type="subTitle"/>
          </p:nvPr>
        </p:nvSpPr>
        <p:spPr>
          <a:xfrm>
            <a:off x="6049428" y="3711400"/>
            <a:ext cx="2265600" cy="5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 name="Google Shape;41;p41"/>
          <p:cNvSpPr txBox="1"/>
          <p:nvPr>
            <p:ph idx="8" type="title"/>
          </p:nvPr>
        </p:nvSpPr>
        <p:spPr>
          <a:xfrm>
            <a:off x="713100" y="539400"/>
            <a:ext cx="77178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3200"/>
              <a:buFont typeface="Century Gothic"/>
              <a:buNone/>
              <a:defRPr/>
            </a:lvl1pPr>
            <a:lvl2pPr lvl="1" algn="ctr">
              <a:lnSpc>
                <a:spcPct val="100000"/>
              </a:lnSpc>
              <a:spcBef>
                <a:spcPts val="0"/>
              </a:spcBef>
              <a:spcAft>
                <a:spcPts val="0"/>
              </a:spcAft>
              <a:buClr>
                <a:schemeClr val="lt2"/>
              </a:buClr>
              <a:buSzPts val="3200"/>
              <a:buNone/>
              <a:defRPr/>
            </a:lvl2pPr>
            <a:lvl3pPr lvl="2" algn="ctr">
              <a:lnSpc>
                <a:spcPct val="100000"/>
              </a:lnSpc>
              <a:spcBef>
                <a:spcPts val="0"/>
              </a:spcBef>
              <a:spcAft>
                <a:spcPts val="0"/>
              </a:spcAft>
              <a:buClr>
                <a:schemeClr val="lt2"/>
              </a:buClr>
              <a:buSzPts val="3200"/>
              <a:buNone/>
              <a:defRPr/>
            </a:lvl3pPr>
            <a:lvl4pPr lvl="3" algn="ctr">
              <a:lnSpc>
                <a:spcPct val="100000"/>
              </a:lnSpc>
              <a:spcBef>
                <a:spcPts val="0"/>
              </a:spcBef>
              <a:spcAft>
                <a:spcPts val="0"/>
              </a:spcAft>
              <a:buClr>
                <a:schemeClr val="lt2"/>
              </a:buClr>
              <a:buSzPts val="3200"/>
              <a:buNone/>
              <a:defRPr/>
            </a:lvl4pPr>
            <a:lvl5pPr lvl="4" algn="ctr">
              <a:lnSpc>
                <a:spcPct val="100000"/>
              </a:lnSpc>
              <a:spcBef>
                <a:spcPts val="0"/>
              </a:spcBef>
              <a:spcAft>
                <a:spcPts val="0"/>
              </a:spcAft>
              <a:buClr>
                <a:schemeClr val="lt2"/>
              </a:buClr>
              <a:buSzPts val="3200"/>
              <a:buNone/>
              <a:defRPr/>
            </a:lvl5pPr>
            <a:lvl6pPr lvl="5" algn="ctr">
              <a:lnSpc>
                <a:spcPct val="100000"/>
              </a:lnSpc>
              <a:spcBef>
                <a:spcPts val="0"/>
              </a:spcBef>
              <a:spcAft>
                <a:spcPts val="0"/>
              </a:spcAft>
              <a:buClr>
                <a:schemeClr val="lt2"/>
              </a:buClr>
              <a:buSzPts val="3200"/>
              <a:buNone/>
              <a:defRPr/>
            </a:lvl6pPr>
            <a:lvl7pPr lvl="6" algn="ctr">
              <a:lnSpc>
                <a:spcPct val="100000"/>
              </a:lnSpc>
              <a:spcBef>
                <a:spcPts val="0"/>
              </a:spcBef>
              <a:spcAft>
                <a:spcPts val="0"/>
              </a:spcAft>
              <a:buClr>
                <a:schemeClr val="lt2"/>
              </a:buClr>
              <a:buSzPts val="3200"/>
              <a:buNone/>
              <a:defRPr/>
            </a:lvl7pPr>
            <a:lvl8pPr lvl="7" algn="ctr">
              <a:lnSpc>
                <a:spcPct val="100000"/>
              </a:lnSpc>
              <a:spcBef>
                <a:spcPts val="0"/>
              </a:spcBef>
              <a:spcAft>
                <a:spcPts val="0"/>
              </a:spcAft>
              <a:buClr>
                <a:schemeClr val="lt2"/>
              </a:buClr>
              <a:buSzPts val="3200"/>
              <a:buNone/>
              <a:defRPr/>
            </a:lvl8pPr>
            <a:lvl9pPr lvl="8" algn="ctr">
              <a:lnSpc>
                <a:spcPct val="100000"/>
              </a:lnSpc>
              <a:spcBef>
                <a:spcPts val="0"/>
              </a:spcBef>
              <a:spcAft>
                <a:spcPts val="0"/>
              </a:spcAft>
              <a:buClr>
                <a:schemeClr val="lt2"/>
              </a:buClr>
              <a:buSzPts val="3200"/>
              <a:buNone/>
              <a:defRPr/>
            </a:lvl9pPr>
          </a:lstStyle>
          <a:p/>
        </p:txBody>
      </p:sp>
    </p:spTree>
  </p:cSld>
  <p:clrMapOvr>
    <a:masterClrMapping/>
  </p:clrMapOvr>
  <p:transition spd="slow" p14:dur="1500">
    <p:random/>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2" name="Shape 42"/>
        <p:cNvGrpSpPr/>
        <p:nvPr/>
      </p:nvGrpSpPr>
      <p:grpSpPr>
        <a:xfrm>
          <a:off x="0" y="0"/>
          <a:ext cx="0" cy="0"/>
          <a:chOff x="0" y="0"/>
          <a:chExt cx="0" cy="0"/>
        </a:xfrm>
      </p:grpSpPr>
      <p:sp>
        <p:nvSpPr>
          <p:cNvPr id="43" name="Google Shape;43;p42"/>
          <p:cNvSpPr txBox="1"/>
          <p:nvPr>
            <p:ph idx="1" type="subTitle"/>
          </p:nvPr>
        </p:nvSpPr>
        <p:spPr>
          <a:xfrm>
            <a:off x="2399850" y="2366051"/>
            <a:ext cx="4344300" cy="106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4" name="Google Shape;44;p42"/>
          <p:cNvSpPr txBox="1"/>
          <p:nvPr>
            <p:ph type="title"/>
          </p:nvPr>
        </p:nvSpPr>
        <p:spPr>
          <a:xfrm>
            <a:off x="2399850" y="1723050"/>
            <a:ext cx="43443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3200"/>
              <a:buFont typeface="Century Gothic"/>
              <a:buNone/>
              <a:defRPr/>
            </a:lvl1pPr>
            <a:lvl2pPr lvl="1" algn="l">
              <a:lnSpc>
                <a:spcPct val="100000"/>
              </a:lnSpc>
              <a:spcBef>
                <a:spcPts val="0"/>
              </a:spcBef>
              <a:spcAft>
                <a:spcPts val="0"/>
              </a:spcAft>
              <a:buClr>
                <a:schemeClr val="lt2"/>
              </a:buClr>
              <a:buSzPts val="3200"/>
              <a:buNone/>
              <a:defRPr/>
            </a:lvl2pPr>
            <a:lvl3pPr lvl="2" algn="l">
              <a:lnSpc>
                <a:spcPct val="100000"/>
              </a:lnSpc>
              <a:spcBef>
                <a:spcPts val="0"/>
              </a:spcBef>
              <a:spcAft>
                <a:spcPts val="0"/>
              </a:spcAft>
              <a:buClr>
                <a:schemeClr val="lt2"/>
              </a:buClr>
              <a:buSzPts val="3200"/>
              <a:buNone/>
              <a:defRPr/>
            </a:lvl3pPr>
            <a:lvl4pPr lvl="3" algn="l">
              <a:lnSpc>
                <a:spcPct val="100000"/>
              </a:lnSpc>
              <a:spcBef>
                <a:spcPts val="0"/>
              </a:spcBef>
              <a:spcAft>
                <a:spcPts val="0"/>
              </a:spcAft>
              <a:buClr>
                <a:schemeClr val="lt2"/>
              </a:buClr>
              <a:buSzPts val="3200"/>
              <a:buNone/>
              <a:defRPr/>
            </a:lvl4pPr>
            <a:lvl5pPr lvl="4" algn="l">
              <a:lnSpc>
                <a:spcPct val="100000"/>
              </a:lnSpc>
              <a:spcBef>
                <a:spcPts val="0"/>
              </a:spcBef>
              <a:spcAft>
                <a:spcPts val="0"/>
              </a:spcAft>
              <a:buClr>
                <a:schemeClr val="lt2"/>
              </a:buClr>
              <a:buSzPts val="3200"/>
              <a:buNone/>
              <a:defRPr/>
            </a:lvl5pPr>
            <a:lvl6pPr lvl="5" algn="l">
              <a:lnSpc>
                <a:spcPct val="100000"/>
              </a:lnSpc>
              <a:spcBef>
                <a:spcPts val="0"/>
              </a:spcBef>
              <a:spcAft>
                <a:spcPts val="0"/>
              </a:spcAft>
              <a:buClr>
                <a:schemeClr val="lt2"/>
              </a:buClr>
              <a:buSzPts val="3200"/>
              <a:buNone/>
              <a:defRPr/>
            </a:lvl6pPr>
            <a:lvl7pPr lvl="6" algn="l">
              <a:lnSpc>
                <a:spcPct val="100000"/>
              </a:lnSpc>
              <a:spcBef>
                <a:spcPts val="0"/>
              </a:spcBef>
              <a:spcAft>
                <a:spcPts val="0"/>
              </a:spcAft>
              <a:buClr>
                <a:schemeClr val="lt2"/>
              </a:buClr>
              <a:buSzPts val="3200"/>
              <a:buNone/>
              <a:defRPr/>
            </a:lvl7pPr>
            <a:lvl8pPr lvl="7" algn="l">
              <a:lnSpc>
                <a:spcPct val="100000"/>
              </a:lnSpc>
              <a:spcBef>
                <a:spcPts val="0"/>
              </a:spcBef>
              <a:spcAft>
                <a:spcPts val="0"/>
              </a:spcAft>
              <a:buClr>
                <a:schemeClr val="lt2"/>
              </a:buClr>
              <a:buSzPts val="3200"/>
              <a:buNone/>
              <a:defRPr/>
            </a:lvl8pPr>
            <a:lvl9pPr lvl="8" algn="l">
              <a:lnSpc>
                <a:spcPct val="100000"/>
              </a:lnSpc>
              <a:spcBef>
                <a:spcPts val="0"/>
              </a:spcBef>
              <a:spcAft>
                <a:spcPts val="0"/>
              </a:spcAft>
              <a:buClr>
                <a:schemeClr val="lt2"/>
              </a:buClr>
              <a:buSzPts val="3200"/>
              <a:buNone/>
              <a:defRPr/>
            </a:lvl9pPr>
          </a:lstStyle>
          <a:p/>
        </p:txBody>
      </p:sp>
    </p:spTree>
  </p:cSld>
  <p:clrMapOvr>
    <a:masterClrMapping/>
  </p:clrMapOvr>
  <p:transition spd="slow" p14:dur="1500">
    <p:random/>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43"/>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43"/>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43"/>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43"/>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45"/>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45"/>
          <p:cNvSpPr txBox="1"/>
          <p:nvPr>
            <p:ph idx="1" type="body"/>
          </p:nvPr>
        </p:nvSpPr>
        <p:spPr>
          <a:xfrm>
            <a:off x="827484" y="1539689"/>
            <a:ext cx="6709906" cy="314661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53" name="Google Shape;53;p45"/>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45"/>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45"/>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sp>
        <p:nvSpPr>
          <p:cNvPr id="57" name="Google Shape;57;p47"/>
          <p:cNvSpPr txBox="1"/>
          <p:nvPr>
            <p:ph type="title"/>
          </p:nvPr>
        </p:nvSpPr>
        <p:spPr>
          <a:xfrm>
            <a:off x="866217" y="2146300"/>
            <a:ext cx="6619243" cy="1436735"/>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3000"/>
              <a:buFont typeface="Century Gothic"/>
              <a:buNone/>
              <a:defRPr b="0" sz="3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47"/>
          <p:cNvSpPr txBox="1"/>
          <p:nvPr>
            <p:ph idx="1" type="body"/>
          </p:nvPr>
        </p:nvSpPr>
        <p:spPr>
          <a:xfrm>
            <a:off x="866216" y="3583036"/>
            <a:ext cx="6619244" cy="645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200"/>
              <a:buNone/>
              <a:defRPr sz="1500" cap="none">
                <a:solidFill>
                  <a:srgbClr val="86D1D8"/>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59" name="Google Shape;59;p47"/>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7"/>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47"/>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14:dur="1500">
    <p:random/>
  </p:transition>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22" Type="http://schemas.openxmlformats.org/officeDocument/2006/relationships/slideLayout" Target="../slideLayouts/slideLayout17.xml"/><Relationship Id="rId21" Type="http://schemas.openxmlformats.org/officeDocument/2006/relationships/slideLayout" Target="../slideLayouts/slideLayout16.xml"/><Relationship Id="rId24" Type="http://schemas.openxmlformats.org/officeDocument/2006/relationships/slideLayout" Target="../slideLayouts/slideLayout19.xml"/><Relationship Id="rId23" Type="http://schemas.openxmlformats.org/officeDocument/2006/relationships/slideLayout" Target="../slideLayouts/slideLayout18.xml"/><Relationship Id="rId1" Type="http://schemas.openxmlformats.org/officeDocument/2006/relationships/image" Target="../media/image5.png"/><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slideLayout" Target="../slideLayouts/slideLayout4.xml"/><Relationship Id="rId26" Type="http://schemas.openxmlformats.org/officeDocument/2006/relationships/theme" Target="../theme/theme2.xml"/><Relationship Id="rId25" Type="http://schemas.openxmlformats.org/officeDocument/2006/relationships/slideLayout" Target="../slideLayouts/slideLayout20.xml"/><Relationship Id="rId5" Type="http://schemas.openxmlformats.org/officeDocument/2006/relationships/image" Target="../media/image2.png"/><Relationship Id="rId6" Type="http://schemas.openxmlformats.org/officeDocument/2006/relationships/slideLayout" Target="../slideLayouts/slideLayout1.xml"/><Relationship Id="rId7" Type="http://schemas.openxmlformats.org/officeDocument/2006/relationships/slideLayout" Target="../slideLayouts/slideLayout2.xml"/><Relationship Id="rId8" Type="http://schemas.openxmlformats.org/officeDocument/2006/relationships/slideLayout" Target="../slideLayouts/slideLayout3.xml"/><Relationship Id="rId11" Type="http://schemas.openxmlformats.org/officeDocument/2006/relationships/slideLayout" Target="../slideLayouts/slideLayout6.xml"/><Relationship Id="rId10" Type="http://schemas.openxmlformats.org/officeDocument/2006/relationships/slideLayout" Target="../slideLayouts/slideLayout5.xml"/><Relationship Id="rId13" Type="http://schemas.openxmlformats.org/officeDocument/2006/relationships/slideLayout" Target="../slideLayouts/slideLayout8.xml"/><Relationship Id="rId12" Type="http://schemas.openxmlformats.org/officeDocument/2006/relationships/slideLayout" Target="../slideLayouts/slideLayout7.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19" Type="http://schemas.openxmlformats.org/officeDocument/2006/relationships/slideLayout" Target="../slideLayouts/slideLayout14.xml"/><Relationship Id="rId18"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36"/>
          <p:cNvPicPr preferRelativeResize="0"/>
          <p:nvPr/>
        </p:nvPicPr>
        <p:blipFill rotWithShape="1">
          <a:blip r:embed="rId2">
            <a:alphaModFix/>
          </a:blip>
          <a:srcRect b="0" l="3613" r="0" t="0"/>
          <a:stretch/>
        </p:blipFill>
        <p:spPr>
          <a:xfrm>
            <a:off x="0" y="2002264"/>
            <a:ext cx="3027759" cy="3141236"/>
          </a:xfrm>
          <a:prstGeom prst="rect">
            <a:avLst/>
          </a:prstGeom>
          <a:noFill/>
          <a:ln>
            <a:noFill/>
          </a:ln>
        </p:spPr>
      </p:pic>
      <p:pic>
        <p:nvPicPr>
          <p:cNvPr id="7" name="Google Shape;7;p36"/>
          <p:cNvPicPr preferRelativeResize="0"/>
          <p:nvPr/>
        </p:nvPicPr>
        <p:blipFill rotWithShape="1">
          <a:blip r:embed="rId3">
            <a:alphaModFix/>
          </a:blip>
          <a:srcRect b="0" l="35640" r="0" t="0"/>
          <a:stretch/>
        </p:blipFill>
        <p:spPr>
          <a:xfrm>
            <a:off x="0" y="2169261"/>
            <a:ext cx="1141809" cy="1774090"/>
          </a:xfrm>
          <a:prstGeom prst="rect">
            <a:avLst/>
          </a:prstGeom>
          <a:noFill/>
          <a:ln>
            <a:noFill/>
          </a:ln>
        </p:spPr>
      </p:pic>
      <p:sp>
        <p:nvSpPr>
          <p:cNvPr id="8" name="Google Shape;8;p36"/>
          <p:cNvSpPr/>
          <p:nvPr/>
        </p:nvSpPr>
        <p:spPr>
          <a:xfrm>
            <a:off x="6456759" y="1257300"/>
            <a:ext cx="2114550" cy="2114550"/>
          </a:xfrm>
          <a:prstGeom prst="ellipse">
            <a:avLst/>
          </a:prstGeom>
          <a:gradFill>
            <a:gsLst>
              <a:gs pos="0">
                <a:srgbClr val="4CB9C3">
                  <a:alpha val="6274"/>
                </a:srgbClr>
              </a:gs>
              <a:gs pos="36000">
                <a:srgbClr val="4CB9C3">
                  <a:alpha val="5490"/>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 name="Google Shape;9;p36"/>
          <p:cNvPicPr preferRelativeResize="0"/>
          <p:nvPr/>
        </p:nvPicPr>
        <p:blipFill rotWithShape="1">
          <a:blip r:embed="rId4">
            <a:alphaModFix/>
          </a:blip>
          <a:srcRect b="0" l="0" r="0" t="28812"/>
          <a:stretch/>
        </p:blipFill>
        <p:spPr>
          <a:xfrm>
            <a:off x="5999560" y="1"/>
            <a:ext cx="1202540" cy="856055"/>
          </a:xfrm>
          <a:prstGeom prst="rect">
            <a:avLst/>
          </a:prstGeom>
          <a:noFill/>
          <a:ln>
            <a:noFill/>
          </a:ln>
        </p:spPr>
      </p:pic>
      <p:pic>
        <p:nvPicPr>
          <p:cNvPr id="10" name="Google Shape;10;p36"/>
          <p:cNvPicPr preferRelativeResize="0"/>
          <p:nvPr/>
        </p:nvPicPr>
        <p:blipFill rotWithShape="1">
          <a:blip r:embed="rId5">
            <a:alphaModFix/>
          </a:blip>
          <a:srcRect b="23320" l="0" r="0" t="0"/>
          <a:stretch/>
        </p:blipFill>
        <p:spPr>
          <a:xfrm>
            <a:off x="6454408" y="4572000"/>
            <a:ext cx="745301" cy="571500"/>
          </a:xfrm>
          <a:prstGeom prst="rect">
            <a:avLst/>
          </a:prstGeom>
          <a:noFill/>
          <a:ln>
            <a:noFill/>
          </a:ln>
        </p:spPr>
      </p:pic>
      <p:sp>
        <p:nvSpPr>
          <p:cNvPr id="11" name="Google Shape;11;p36"/>
          <p:cNvSpPr/>
          <p:nvPr/>
        </p:nvSpPr>
        <p:spPr>
          <a:xfrm>
            <a:off x="7828359" y="0"/>
            <a:ext cx="514350" cy="857250"/>
          </a:xfrm>
          <a:prstGeom prst="rect">
            <a:avLst/>
          </a:prstGeom>
          <a:solidFill>
            <a:schemeClr val="accent1"/>
          </a:solidFill>
          <a:ln>
            <a:noFill/>
          </a:ln>
          <a:effectLst>
            <a:outerShdw blurRad="38100" rotWithShape="0" dir="5400000" dist="25400">
              <a:srgbClr val="000000">
                <a:alpha val="4431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36"/>
          <p:cNvSpPr txBox="1"/>
          <p:nvPr>
            <p:ph type="title"/>
          </p:nvPr>
        </p:nvSpPr>
        <p:spPr>
          <a:xfrm>
            <a:off x="484584" y="339538"/>
            <a:ext cx="7053542" cy="105039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2"/>
              </a:buClr>
              <a:buSzPts val="3150"/>
              <a:buFont typeface="Century Gothic"/>
              <a:buNone/>
              <a:defRPr b="0" i="0" sz="315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3" name="Google Shape;13;p36"/>
          <p:cNvSpPr txBox="1"/>
          <p:nvPr>
            <p:ph idx="1" type="body"/>
          </p:nvPr>
        </p:nvSpPr>
        <p:spPr>
          <a:xfrm>
            <a:off x="827484" y="1539689"/>
            <a:ext cx="6709906" cy="3146611"/>
          </a:xfrm>
          <a:prstGeom prst="rect">
            <a:avLst/>
          </a:prstGeom>
          <a:noFill/>
          <a:ln>
            <a:noFill/>
          </a:ln>
        </p:spPr>
        <p:txBody>
          <a:bodyPr anchorCtr="0" anchor="t" bIns="45700" lIns="91425" spcFirstLastPara="1" rIns="91425" wrap="square" tIns="45700">
            <a:normAutofit/>
          </a:bodyPr>
          <a:lstStyle>
            <a:lvl1pPr indent="-304800" lvl="0" marL="457200" marR="0" rtl="0" algn="l">
              <a:lnSpc>
                <a:spcPct val="100000"/>
              </a:lnSpc>
              <a:spcBef>
                <a:spcPts val="750"/>
              </a:spcBef>
              <a:spcAft>
                <a:spcPts val="0"/>
              </a:spcAft>
              <a:buClr>
                <a:srgbClr val="86D1D8"/>
              </a:buClr>
              <a:buSzPts val="1200"/>
              <a:buFont typeface="Noto Sans Symbols"/>
              <a:buChar char="►"/>
              <a:defRPr b="0" i="0" sz="1500" u="none" cap="none" strike="noStrike">
                <a:solidFill>
                  <a:schemeClr val="lt1"/>
                </a:solidFill>
                <a:latin typeface="Century Gothic"/>
                <a:ea typeface="Century Gothic"/>
                <a:cs typeface="Century Gothic"/>
                <a:sym typeface="Century Gothic"/>
              </a:defRPr>
            </a:lvl1pPr>
            <a:lvl2pPr indent="-297180" lvl="1" marL="914400" marR="0" rtl="0" algn="l">
              <a:lnSpc>
                <a:spcPct val="100000"/>
              </a:lnSpc>
              <a:spcBef>
                <a:spcPts val="750"/>
              </a:spcBef>
              <a:spcAft>
                <a:spcPts val="0"/>
              </a:spcAft>
              <a:buClr>
                <a:srgbClr val="86D1D8"/>
              </a:buClr>
              <a:buSzPts val="1080"/>
              <a:buFont typeface="Noto Sans Symbols"/>
              <a:buChar char="►"/>
              <a:defRPr b="0" i="0" sz="1350" u="none" cap="none" strike="noStrike">
                <a:solidFill>
                  <a:schemeClr val="lt1"/>
                </a:solidFill>
                <a:latin typeface="Century Gothic"/>
                <a:ea typeface="Century Gothic"/>
                <a:cs typeface="Century Gothic"/>
                <a:sym typeface="Century Gothic"/>
              </a:defRPr>
            </a:lvl2pPr>
            <a:lvl3pPr indent="-289560" lvl="2" marL="1371600" marR="0" rtl="0" algn="l">
              <a:lnSpc>
                <a:spcPct val="100000"/>
              </a:lnSpc>
              <a:spcBef>
                <a:spcPts val="75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3pPr>
            <a:lvl4pPr indent="-281939" lvl="3" marL="18288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4pPr>
            <a:lvl5pPr indent="-281939" lvl="4" marL="22860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5pPr>
            <a:lvl6pPr indent="-281939" lvl="5" marL="27432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6pPr>
            <a:lvl7pPr indent="-281939" lvl="6" marL="32004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7pPr>
            <a:lvl8pPr indent="-281940" lvl="7" marL="36576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8pPr>
            <a:lvl9pPr indent="-281940" lvl="8" marL="4114800" marR="0" rtl="0" algn="l">
              <a:lnSpc>
                <a:spcPct val="100000"/>
              </a:lnSpc>
              <a:spcBef>
                <a:spcPts val="750"/>
              </a:spcBef>
              <a:spcAft>
                <a:spcPts val="0"/>
              </a:spcAft>
              <a:buClr>
                <a:srgbClr val="86D1D8"/>
              </a:buClr>
              <a:buSzPts val="840"/>
              <a:buFont typeface="Noto Sans Symbols"/>
              <a:buChar char="►"/>
              <a:defRPr b="0" i="0" sz="1050" u="none" cap="none" strike="noStrike">
                <a:solidFill>
                  <a:schemeClr val="lt1"/>
                </a:solidFill>
                <a:latin typeface="Century Gothic"/>
                <a:ea typeface="Century Gothic"/>
                <a:cs typeface="Century Gothic"/>
                <a:sym typeface="Century Gothic"/>
              </a:defRPr>
            </a:lvl9pPr>
          </a:lstStyle>
          <a:p/>
        </p:txBody>
      </p:sp>
      <p:sp>
        <p:nvSpPr>
          <p:cNvPr id="14" name="Google Shape;14;p36"/>
          <p:cNvSpPr txBox="1"/>
          <p:nvPr>
            <p:ph idx="10" type="dt"/>
          </p:nvPr>
        </p:nvSpPr>
        <p:spPr>
          <a:xfrm rot="5400000">
            <a:off x="7616730" y="1343026"/>
            <a:ext cx="742949" cy="228599"/>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825"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36"/>
          <p:cNvSpPr txBox="1"/>
          <p:nvPr>
            <p:ph idx="11" type="ftr"/>
          </p:nvPr>
        </p:nvSpPr>
        <p:spPr>
          <a:xfrm rot="5400000">
            <a:off x="6713680" y="2418973"/>
            <a:ext cx="2894846" cy="228601"/>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825"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 name="Google Shape;16;p36"/>
          <p:cNvSpPr txBox="1"/>
          <p:nvPr>
            <p:ph idx="12" type="sldNum"/>
          </p:nvPr>
        </p:nvSpPr>
        <p:spPr>
          <a:xfrm>
            <a:off x="7764406" y="221797"/>
            <a:ext cx="628649" cy="575765"/>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1pPr>
            <a:lvl2pPr indent="0" lvl="1"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2pPr>
            <a:lvl3pPr indent="0" lvl="2"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3pPr>
            <a:lvl4pPr indent="0" lvl="3"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4pPr>
            <a:lvl5pPr indent="0" lvl="4"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5pPr>
            <a:lvl6pPr indent="0" lvl="5"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6pPr>
            <a:lvl7pPr indent="0" lvl="6"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7pPr>
            <a:lvl8pPr indent="0" lvl="7"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8pPr>
            <a:lvl9pPr indent="0" lvl="8"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 id="2147483665" r:id="rId22"/>
    <p:sldLayoutId id="2147483666" r:id="rId23"/>
    <p:sldLayoutId id="2147483667" r:id="rId24"/>
    <p:sldLayoutId id="2147483668" r:id="rId25"/>
  </p:sldLayoutIdLst>
  <p:transition spd="slow" p14:dur="1500">
    <p:random/>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9.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 Id="rId3"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 Id="rId3"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
          <p:cNvSpPr/>
          <p:nvPr/>
        </p:nvSpPr>
        <p:spPr>
          <a:xfrm>
            <a:off x="1792197" y="3328836"/>
            <a:ext cx="48825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
          <p:cNvSpPr txBox="1"/>
          <p:nvPr>
            <p:ph type="ctrTitle"/>
          </p:nvPr>
        </p:nvSpPr>
        <p:spPr>
          <a:xfrm>
            <a:off x="866215" y="564627"/>
            <a:ext cx="6746935" cy="3018409"/>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accent2"/>
              </a:buClr>
              <a:buSzPts val="4400"/>
              <a:buFont typeface="Century Gothic"/>
              <a:buNone/>
            </a:pPr>
            <a:r>
              <a:rPr lang="en-US" sz="4400">
                <a:solidFill>
                  <a:schemeClr val="accent2"/>
                </a:solidFill>
              </a:rPr>
              <a:t>MACHINE LEARNING PROJECT</a:t>
            </a:r>
            <a:r>
              <a:rPr lang="en-US" sz="6000"/>
              <a:t> </a:t>
            </a:r>
            <a:br>
              <a:rPr lang="en-US" sz="6000"/>
            </a:br>
            <a:r>
              <a:rPr lang="en-US" sz="3200"/>
              <a:t>FAKE NEWS DETECTION</a:t>
            </a:r>
            <a:endParaRPr sz="4000"/>
          </a:p>
        </p:txBody>
      </p:sp>
      <p:grpSp>
        <p:nvGrpSpPr>
          <p:cNvPr id="158" name="Google Shape;158;p1"/>
          <p:cNvGrpSpPr/>
          <p:nvPr/>
        </p:nvGrpSpPr>
        <p:grpSpPr>
          <a:xfrm rot="10800000">
            <a:off x="2130739" y="4336003"/>
            <a:ext cx="883262" cy="242091"/>
            <a:chOff x="2300350" y="2601250"/>
            <a:chExt cx="2275275" cy="623625"/>
          </a:xfrm>
        </p:grpSpPr>
        <p:sp>
          <p:nvSpPr>
            <p:cNvPr id="159" name="Google Shape;159;p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 name="Google Shape;165;p1"/>
          <p:cNvGrpSpPr/>
          <p:nvPr/>
        </p:nvGrpSpPr>
        <p:grpSpPr>
          <a:xfrm flipH="1" rot="-5400000">
            <a:off x="3660496" y="4881980"/>
            <a:ext cx="1823016" cy="296643"/>
            <a:chOff x="7857346" y="3902355"/>
            <a:chExt cx="1823016" cy="296643"/>
          </a:xfrm>
        </p:grpSpPr>
        <p:sp>
          <p:nvSpPr>
            <p:cNvPr id="166" name="Google Shape;166;p1"/>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 name="Google Shape;172;p1"/>
          <p:cNvGrpSpPr/>
          <p:nvPr/>
        </p:nvGrpSpPr>
        <p:grpSpPr>
          <a:xfrm rot="5400000">
            <a:off x="2421400" y="552075"/>
            <a:ext cx="98902" cy="553090"/>
            <a:chOff x="4898850" y="4820550"/>
            <a:chExt cx="98902" cy="553090"/>
          </a:xfrm>
        </p:grpSpPr>
        <p:sp>
          <p:nvSpPr>
            <p:cNvPr id="173" name="Google Shape;173;p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 name="Google Shape;178;p1"/>
          <p:cNvGrpSpPr/>
          <p:nvPr/>
        </p:nvGrpSpPr>
        <p:grpSpPr>
          <a:xfrm>
            <a:off x="4505167" y="564628"/>
            <a:ext cx="1105976" cy="133969"/>
            <a:chOff x="8183182" y="663852"/>
            <a:chExt cx="1475028" cy="178673"/>
          </a:xfrm>
        </p:grpSpPr>
        <p:grpSp>
          <p:nvGrpSpPr>
            <p:cNvPr id="179" name="Google Shape;179;p1"/>
            <p:cNvGrpSpPr/>
            <p:nvPr/>
          </p:nvGrpSpPr>
          <p:grpSpPr>
            <a:xfrm>
              <a:off x="8183182" y="774425"/>
              <a:ext cx="1178025" cy="68100"/>
              <a:chOff x="2024450" y="204150"/>
              <a:chExt cx="1178025" cy="68100"/>
            </a:xfrm>
          </p:grpSpPr>
          <p:sp>
            <p:nvSpPr>
              <p:cNvPr id="180" name="Google Shape;180;p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 name="Google Shape;190;p1"/>
            <p:cNvGrpSpPr/>
            <p:nvPr/>
          </p:nvGrpSpPr>
          <p:grpSpPr>
            <a:xfrm>
              <a:off x="8480185" y="663852"/>
              <a:ext cx="1178025" cy="68100"/>
              <a:chOff x="2024450" y="204150"/>
              <a:chExt cx="1178025" cy="68100"/>
            </a:xfrm>
          </p:grpSpPr>
          <p:sp>
            <p:nvSpPr>
              <p:cNvPr id="191" name="Google Shape;191;p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1" name="Google Shape;201;p1"/>
          <p:cNvGrpSpPr/>
          <p:nvPr/>
        </p:nvGrpSpPr>
        <p:grpSpPr>
          <a:xfrm>
            <a:off x="5447301" y="4536119"/>
            <a:ext cx="1252896" cy="51000"/>
            <a:chOff x="2915381" y="4104819"/>
            <a:chExt cx="1252896" cy="51000"/>
          </a:xfrm>
        </p:grpSpPr>
        <p:sp>
          <p:nvSpPr>
            <p:cNvPr id="202" name="Google Shape;202;p1"/>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10"/>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100"/>
              <a:buFont typeface="Century Gothic"/>
              <a:buNone/>
            </a:pPr>
            <a:r>
              <a:rPr lang="en-US"/>
              <a:t>NEWS BASED ON </a:t>
            </a:r>
            <a:r>
              <a:rPr lang="en-US">
                <a:solidFill>
                  <a:schemeClr val="accent2"/>
                </a:solidFill>
              </a:rPr>
              <a:t>SUBJECT</a:t>
            </a:r>
            <a:endParaRPr>
              <a:solidFill>
                <a:schemeClr val="accent2"/>
              </a:solidFill>
            </a:endParaRPr>
          </a:p>
        </p:txBody>
      </p:sp>
      <p:sp>
        <p:nvSpPr>
          <p:cNvPr id="456" name="Google Shape;456;p10"/>
          <p:cNvSpPr txBox="1"/>
          <p:nvPr/>
        </p:nvSpPr>
        <p:spPr>
          <a:xfrm>
            <a:off x="6503542" y="1305588"/>
            <a:ext cx="2486346" cy="3754557"/>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After merging both the datasets together, it clearly shows that contribution of  ‘Politics News’ and ‘world News’ is more in the dataset </a:t>
            </a:r>
            <a:endParaRPr b="1" i="0" sz="1400" u="none" cap="none" strike="noStrike">
              <a:solidFill>
                <a:schemeClr val="lt1"/>
              </a:solidFill>
              <a:latin typeface="PT Sans"/>
              <a:ea typeface="PT Sans"/>
              <a:cs typeface="PT Sans"/>
              <a:sym typeface="PT Sans"/>
            </a:endParaRPr>
          </a:p>
        </p:txBody>
      </p:sp>
      <p:sp>
        <p:nvSpPr>
          <p:cNvPr id="457" name="Google Shape;457;p10"/>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0"/>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0"/>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0"/>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1" name="Google Shape;461;p10"/>
          <p:cNvGrpSpPr/>
          <p:nvPr/>
        </p:nvGrpSpPr>
        <p:grpSpPr>
          <a:xfrm>
            <a:off x="7809182" y="1196629"/>
            <a:ext cx="2250993" cy="228146"/>
            <a:chOff x="7809182" y="1151604"/>
            <a:chExt cx="2250993" cy="228146"/>
          </a:xfrm>
        </p:grpSpPr>
        <p:sp>
          <p:nvSpPr>
            <p:cNvPr id="462" name="Google Shape;462;p10"/>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0"/>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4" name="Google Shape;464;p10"/>
          <p:cNvGrpSpPr/>
          <p:nvPr/>
        </p:nvGrpSpPr>
        <p:grpSpPr>
          <a:xfrm rot="5400000">
            <a:off x="1510906" y="410807"/>
            <a:ext cx="98902" cy="553090"/>
            <a:chOff x="4898850" y="4820550"/>
            <a:chExt cx="98902" cy="553090"/>
          </a:xfrm>
        </p:grpSpPr>
        <p:sp>
          <p:nvSpPr>
            <p:cNvPr id="465" name="Google Shape;465;p1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0" name="Google Shape;470;p10"/>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1" name="Google Shape;471;p10"/>
          <p:cNvPicPr preferRelativeResize="0"/>
          <p:nvPr/>
        </p:nvPicPr>
        <p:blipFill rotWithShape="1">
          <a:blip r:embed="rId3">
            <a:alphaModFix/>
          </a:blip>
          <a:srcRect b="0" l="0" r="0" t="0"/>
          <a:stretch/>
        </p:blipFill>
        <p:spPr>
          <a:xfrm>
            <a:off x="52427" y="897151"/>
            <a:ext cx="6348373" cy="4183544"/>
          </a:xfrm>
          <a:prstGeom prst="rect">
            <a:avLst/>
          </a:prstGeom>
          <a:noFill/>
          <a:ln>
            <a:noFill/>
          </a:ln>
          <a:effectLst>
            <a:outerShdw blurRad="152400" sx="90000" rotWithShape="0" dir="5400000" dist="317500" sy="-19000">
              <a:srgbClr val="000000">
                <a:alpha val="14901"/>
              </a:srgbClr>
            </a:outerShdw>
            <a:reflection blurRad="0" dir="0" dist="0" endA="300" endPos="35000" kx="0" rotWithShape="0" algn="bl" stA="52000" stPos="0" sy="-100000" ky="0"/>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5" name="Shape 475"/>
        <p:cNvGrpSpPr/>
        <p:nvPr/>
      </p:nvGrpSpPr>
      <p:grpSpPr>
        <a:xfrm>
          <a:off x="0" y="0"/>
          <a:ext cx="0" cy="0"/>
          <a:chOff x="0" y="0"/>
          <a:chExt cx="0" cy="0"/>
        </a:xfrm>
      </p:grpSpPr>
      <p:sp>
        <p:nvSpPr>
          <p:cNvPr id="476" name="Google Shape;476;p11"/>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100"/>
              <a:buFont typeface="Century Gothic"/>
              <a:buNone/>
            </a:pPr>
            <a:r>
              <a:rPr lang="en-US"/>
              <a:t>NEWS BASED ON </a:t>
            </a:r>
            <a:r>
              <a:rPr lang="en-US">
                <a:solidFill>
                  <a:schemeClr val="accent2"/>
                </a:solidFill>
              </a:rPr>
              <a:t>CATEGORY</a:t>
            </a:r>
            <a:endParaRPr>
              <a:solidFill>
                <a:schemeClr val="accent2"/>
              </a:solidFill>
            </a:endParaRPr>
          </a:p>
        </p:txBody>
      </p:sp>
      <p:sp>
        <p:nvSpPr>
          <p:cNvPr id="477" name="Google Shape;477;p11"/>
          <p:cNvSpPr txBox="1"/>
          <p:nvPr/>
        </p:nvSpPr>
        <p:spPr>
          <a:xfrm>
            <a:off x="6712976" y="963515"/>
            <a:ext cx="2349849" cy="4179985"/>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True Dataset contains articles related to Politics and World news.</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Fake Dataset contains articles related to Politics, Government, Left-News, US_News and Middle-East News</a:t>
            </a:r>
            <a:endParaRPr b="1" i="0" sz="1400" u="none" cap="none" strike="noStrike">
              <a:solidFill>
                <a:schemeClr val="lt1"/>
              </a:solidFill>
              <a:latin typeface="PT Sans"/>
              <a:ea typeface="PT Sans"/>
              <a:cs typeface="PT Sans"/>
              <a:sym typeface="PT Sans"/>
            </a:endParaRPr>
          </a:p>
        </p:txBody>
      </p:sp>
      <p:sp>
        <p:nvSpPr>
          <p:cNvPr id="478" name="Google Shape;478;p11"/>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1"/>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1"/>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1"/>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2" name="Google Shape;482;p11"/>
          <p:cNvGrpSpPr/>
          <p:nvPr/>
        </p:nvGrpSpPr>
        <p:grpSpPr>
          <a:xfrm>
            <a:off x="7809182" y="1196629"/>
            <a:ext cx="2250993" cy="228146"/>
            <a:chOff x="7809182" y="1151604"/>
            <a:chExt cx="2250993" cy="228146"/>
          </a:xfrm>
        </p:grpSpPr>
        <p:sp>
          <p:nvSpPr>
            <p:cNvPr id="483" name="Google Shape;483;p11"/>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1"/>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5" name="Google Shape;485;p11"/>
          <p:cNvGrpSpPr/>
          <p:nvPr/>
        </p:nvGrpSpPr>
        <p:grpSpPr>
          <a:xfrm rot="5400000">
            <a:off x="1202681" y="484414"/>
            <a:ext cx="98902" cy="553090"/>
            <a:chOff x="4898850" y="4820550"/>
            <a:chExt cx="98902" cy="553090"/>
          </a:xfrm>
        </p:grpSpPr>
        <p:sp>
          <p:nvSpPr>
            <p:cNvPr id="486" name="Google Shape;486;p1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1" name="Google Shape;491;p11"/>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2" name="Google Shape;492;p11"/>
          <p:cNvPicPr preferRelativeResize="0"/>
          <p:nvPr/>
        </p:nvPicPr>
        <p:blipFill rotWithShape="1">
          <a:blip r:embed="rId4">
            <a:alphaModFix/>
          </a:blip>
          <a:srcRect b="0" l="0" r="0" t="0"/>
          <a:stretch/>
        </p:blipFill>
        <p:spPr>
          <a:xfrm>
            <a:off x="49087" y="897150"/>
            <a:ext cx="6649663" cy="4190259"/>
          </a:xfrm>
          <a:prstGeom prst="rect">
            <a:avLst/>
          </a:prstGeom>
          <a:noFill/>
          <a:ln>
            <a:noFill/>
          </a:ln>
        </p:spPr>
      </p:pic>
    </p:spTree>
  </p:cSld>
  <p:clrMapOvr>
    <a:masterClrMapping/>
  </p:clrMapOvr>
  <p:transition spd="slow" p14:dur="1500">
    <p:random/>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12"/>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100"/>
              <a:buFont typeface="Century Gothic"/>
              <a:buNone/>
            </a:pPr>
            <a:r>
              <a:rPr lang="en-US"/>
              <a:t>NEWS BASED ON </a:t>
            </a:r>
            <a:r>
              <a:rPr lang="en-US">
                <a:solidFill>
                  <a:schemeClr val="accent2"/>
                </a:solidFill>
              </a:rPr>
              <a:t>CATEGORY</a:t>
            </a:r>
            <a:endParaRPr>
              <a:solidFill>
                <a:schemeClr val="accent2"/>
              </a:solidFill>
            </a:endParaRPr>
          </a:p>
        </p:txBody>
      </p:sp>
      <p:sp>
        <p:nvSpPr>
          <p:cNvPr id="498" name="Google Shape;498;p12"/>
          <p:cNvSpPr txBox="1"/>
          <p:nvPr/>
        </p:nvSpPr>
        <p:spPr>
          <a:xfrm>
            <a:off x="6811766" y="1196629"/>
            <a:ext cx="2251058" cy="3880506"/>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This histogram shows distribution of title length for both the datasets.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It concludes that length of true news titles is more than fake news titles</a:t>
            </a:r>
            <a:endParaRPr b="0" i="0" sz="1400" u="none" cap="none" strike="noStrike">
              <a:solidFill>
                <a:schemeClr val="lt1"/>
              </a:solidFill>
              <a:latin typeface="PT Sans"/>
              <a:ea typeface="PT Sans"/>
              <a:cs typeface="PT Sans"/>
              <a:sym typeface="PT Sans"/>
            </a:endParaRPr>
          </a:p>
        </p:txBody>
      </p:sp>
      <p:sp>
        <p:nvSpPr>
          <p:cNvPr id="499" name="Google Shape;499;p12"/>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2"/>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2"/>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2"/>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3" name="Google Shape;503;p12"/>
          <p:cNvGrpSpPr/>
          <p:nvPr/>
        </p:nvGrpSpPr>
        <p:grpSpPr>
          <a:xfrm>
            <a:off x="7809182" y="1196629"/>
            <a:ext cx="2250993" cy="228146"/>
            <a:chOff x="7809182" y="1151604"/>
            <a:chExt cx="2250993" cy="228146"/>
          </a:xfrm>
        </p:grpSpPr>
        <p:sp>
          <p:nvSpPr>
            <p:cNvPr id="504" name="Google Shape;504;p12"/>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2"/>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6" name="Google Shape;506;p12"/>
          <p:cNvGrpSpPr/>
          <p:nvPr/>
        </p:nvGrpSpPr>
        <p:grpSpPr>
          <a:xfrm rot="5400000">
            <a:off x="1202681" y="484414"/>
            <a:ext cx="98902" cy="553090"/>
            <a:chOff x="4898850" y="4820550"/>
            <a:chExt cx="98902" cy="553090"/>
          </a:xfrm>
        </p:grpSpPr>
        <p:sp>
          <p:nvSpPr>
            <p:cNvPr id="507" name="Google Shape;507;p12"/>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2"/>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2"/>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2"/>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2"/>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2" name="Google Shape;512;p12"/>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13" name="Google Shape;513;p12"/>
          <p:cNvPicPr preferRelativeResize="0"/>
          <p:nvPr/>
        </p:nvPicPr>
        <p:blipFill rotWithShape="1">
          <a:blip r:embed="rId3">
            <a:alphaModFix/>
          </a:blip>
          <a:srcRect b="0" l="0" r="0" t="0"/>
          <a:stretch/>
        </p:blipFill>
        <p:spPr>
          <a:xfrm>
            <a:off x="57849" y="1196629"/>
            <a:ext cx="6640902" cy="3899351"/>
          </a:xfrm>
          <a:prstGeom prst="rect">
            <a:avLst/>
          </a:prstGeom>
          <a:noFill/>
          <a:ln>
            <a:noFill/>
          </a:ln>
        </p:spPr>
      </p:pic>
    </p:spTree>
  </p:cSld>
  <p:clrMapOvr>
    <a:masterClrMapping/>
  </p:clrMapOvr>
  <mc:AlternateContent>
    <mc:Choice Requires="p14">
      <p:transition spd="slow" p14:dur="1300">
        <p14:pan dir="u"/>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13"/>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800"/>
              <a:buFont typeface="Century Gothic"/>
              <a:buNone/>
            </a:pPr>
            <a:r>
              <a:rPr lang="en-US" sz="2800"/>
              <a:t>VISUALIZE BALANCING OF </a:t>
            </a:r>
            <a:br>
              <a:rPr lang="en-US" sz="2800"/>
            </a:br>
            <a:r>
              <a:rPr lang="en-US" sz="2800">
                <a:solidFill>
                  <a:schemeClr val="accent2"/>
                </a:solidFill>
              </a:rPr>
              <a:t>NEWS</a:t>
            </a:r>
            <a:endParaRPr sz="2800">
              <a:solidFill>
                <a:schemeClr val="accent2"/>
              </a:solidFill>
            </a:endParaRPr>
          </a:p>
        </p:txBody>
      </p:sp>
      <p:sp>
        <p:nvSpPr>
          <p:cNvPr id="519" name="Google Shape;519;p13"/>
          <p:cNvSpPr txBox="1"/>
          <p:nvPr/>
        </p:nvSpPr>
        <p:spPr>
          <a:xfrm>
            <a:off x="6453119" y="1196629"/>
            <a:ext cx="2609705" cy="3880506"/>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Contribution of fake news articles is more as compared to true news articles, still data seems to be balanced enough</a:t>
            </a:r>
            <a:endParaRPr b="1" i="0" sz="1400" u="none" cap="none" strike="noStrike">
              <a:solidFill>
                <a:schemeClr val="lt1"/>
              </a:solidFill>
              <a:latin typeface="PT Sans"/>
              <a:ea typeface="PT Sans"/>
              <a:cs typeface="PT Sans"/>
              <a:sym typeface="PT Sans"/>
            </a:endParaRPr>
          </a:p>
        </p:txBody>
      </p:sp>
      <p:sp>
        <p:nvSpPr>
          <p:cNvPr id="520" name="Google Shape;520;p13"/>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3"/>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3"/>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3"/>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4" name="Google Shape;524;p13"/>
          <p:cNvGrpSpPr/>
          <p:nvPr/>
        </p:nvGrpSpPr>
        <p:grpSpPr>
          <a:xfrm>
            <a:off x="7809182" y="1196629"/>
            <a:ext cx="2250993" cy="228146"/>
            <a:chOff x="7809182" y="1151604"/>
            <a:chExt cx="2250993" cy="228146"/>
          </a:xfrm>
        </p:grpSpPr>
        <p:sp>
          <p:nvSpPr>
            <p:cNvPr id="525" name="Google Shape;525;p13"/>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3"/>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7" name="Google Shape;527;p13"/>
          <p:cNvGrpSpPr/>
          <p:nvPr/>
        </p:nvGrpSpPr>
        <p:grpSpPr>
          <a:xfrm rot="5400000">
            <a:off x="1202681" y="484414"/>
            <a:ext cx="98902" cy="553090"/>
            <a:chOff x="4898850" y="4820550"/>
            <a:chExt cx="98902" cy="553090"/>
          </a:xfrm>
        </p:grpSpPr>
        <p:sp>
          <p:nvSpPr>
            <p:cNvPr id="528" name="Google Shape;528;p1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3" name="Google Shape;533;p13"/>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34" name="Google Shape;534;p13"/>
          <p:cNvPicPr preferRelativeResize="0"/>
          <p:nvPr/>
        </p:nvPicPr>
        <p:blipFill rotWithShape="1">
          <a:blip r:embed="rId3">
            <a:alphaModFix/>
          </a:blip>
          <a:srcRect b="0" l="0" r="0" t="0"/>
          <a:stretch/>
        </p:blipFill>
        <p:spPr>
          <a:xfrm>
            <a:off x="59102" y="1196629"/>
            <a:ext cx="6187585" cy="3880506"/>
          </a:xfrm>
          <a:prstGeom prst="rect">
            <a:avLst/>
          </a:prstGeom>
          <a:noFill/>
          <a:ln>
            <a:noFill/>
          </a:ln>
        </p:spPr>
      </p:pic>
      <p:pic>
        <p:nvPicPr>
          <p:cNvPr id="535" name="Google Shape;535;p13"/>
          <p:cNvPicPr preferRelativeResize="0"/>
          <p:nvPr/>
        </p:nvPicPr>
        <p:blipFill rotWithShape="1">
          <a:blip r:embed="rId4">
            <a:alphaModFix/>
          </a:blip>
          <a:srcRect b="0" l="0" r="0" t="0"/>
          <a:stretch/>
        </p:blipFill>
        <p:spPr>
          <a:xfrm>
            <a:off x="5754531" y="1243801"/>
            <a:ext cx="447675" cy="361950"/>
          </a:xfrm>
          <a:prstGeom prst="rect">
            <a:avLst/>
          </a:prstGeom>
          <a:noFill/>
          <a:ln>
            <a:noFill/>
          </a:ln>
        </p:spPr>
      </p:pic>
    </p:spTree>
  </p:cSld>
  <p:clrMapOvr>
    <a:masterClrMapping/>
  </p:clrMapOvr>
  <mc:AlternateContent>
    <mc:Choice Requires="p14">
      <p:transition spd="slow" p14:dur="1600">
        <p14: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14"/>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800"/>
              <a:buFont typeface="Century Gothic"/>
              <a:buNone/>
            </a:pPr>
            <a:r>
              <a:rPr lang="en-US" sz="2800"/>
              <a:t>VISUALIZE Contribution OF </a:t>
            </a:r>
            <a:br>
              <a:rPr lang="en-US" sz="2800"/>
            </a:br>
            <a:r>
              <a:rPr lang="en-US" sz="2800">
                <a:solidFill>
                  <a:schemeClr val="accent2"/>
                </a:solidFill>
              </a:rPr>
              <a:t>NEWS</a:t>
            </a:r>
            <a:endParaRPr sz="2800">
              <a:solidFill>
                <a:schemeClr val="accent2"/>
              </a:solidFill>
            </a:endParaRPr>
          </a:p>
        </p:txBody>
      </p:sp>
      <p:sp>
        <p:nvSpPr>
          <p:cNvPr id="541" name="Google Shape;541;p14"/>
          <p:cNvSpPr txBox="1"/>
          <p:nvPr/>
        </p:nvSpPr>
        <p:spPr>
          <a:xfrm>
            <a:off x="6554029" y="1424775"/>
            <a:ext cx="2538601" cy="3652359"/>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This pie chart helps us to understand the contribution of fake and true news articles in the dataset.</a:t>
            </a:r>
            <a:endParaRPr/>
          </a:p>
          <a:p>
            <a:pPr indent="0" lvl="0" marL="0" marR="0" rtl="0" algn="l">
              <a:lnSpc>
                <a:spcPct val="100000"/>
              </a:lnSpc>
              <a:spcBef>
                <a:spcPts val="0"/>
              </a:spcBef>
              <a:spcAft>
                <a:spcPts val="0"/>
              </a:spcAft>
              <a:buNone/>
            </a:pPr>
            <a:r>
              <a:t/>
            </a:r>
            <a:endParaRPr b="1"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Fake news contribution is more when compared to true news</a:t>
            </a:r>
            <a:endParaRPr b="0" i="0" sz="1400" u="none" cap="none" strike="noStrike">
              <a:solidFill>
                <a:schemeClr val="lt1"/>
              </a:solidFill>
              <a:latin typeface="PT Sans"/>
              <a:ea typeface="PT Sans"/>
              <a:cs typeface="PT Sans"/>
              <a:sym typeface="PT Sans"/>
            </a:endParaRPr>
          </a:p>
        </p:txBody>
      </p:sp>
      <p:sp>
        <p:nvSpPr>
          <p:cNvPr id="542" name="Google Shape;542;p14"/>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4"/>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4"/>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4"/>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6" name="Google Shape;546;p14"/>
          <p:cNvGrpSpPr/>
          <p:nvPr/>
        </p:nvGrpSpPr>
        <p:grpSpPr>
          <a:xfrm>
            <a:off x="7809182" y="1196629"/>
            <a:ext cx="2250993" cy="228146"/>
            <a:chOff x="7809182" y="1151604"/>
            <a:chExt cx="2250993" cy="228146"/>
          </a:xfrm>
        </p:grpSpPr>
        <p:sp>
          <p:nvSpPr>
            <p:cNvPr id="547" name="Google Shape;547;p14"/>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4"/>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9" name="Google Shape;549;p14"/>
          <p:cNvGrpSpPr/>
          <p:nvPr/>
        </p:nvGrpSpPr>
        <p:grpSpPr>
          <a:xfrm rot="5400000">
            <a:off x="1202681" y="484414"/>
            <a:ext cx="98902" cy="553090"/>
            <a:chOff x="4898850" y="4820550"/>
            <a:chExt cx="98902" cy="553090"/>
          </a:xfrm>
        </p:grpSpPr>
        <p:sp>
          <p:nvSpPr>
            <p:cNvPr id="550" name="Google Shape;550;p1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5" name="Google Shape;555;p14"/>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4"/>
          <p:cNvSpPr txBox="1"/>
          <p:nvPr/>
        </p:nvSpPr>
        <p:spPr>
          <a:xfrm>
            <a:off x="4866399" y="793747"/>
            <a:ext cx="1927863" cy="821739"/>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lt1"/>
                </a:solidFill>
                <a:latin typeface="PT Sans"/>
                <a:ea typeface="PT Sans"/>
                <a:cs typeface="PT Sans"/>
                <a:sym typeface="PT Sans"/>
              </a:rPr>
              <a:t>Fake News – 0</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lt1"/>
                </a:solidFill>
                <a:latin typeface="PT Sans"/>
                <a:ea typeface="PT Sans"/>
                <a:cs typeface="PT Sans"/>
                <a:sym typeface="PT Sans"/>
              </a:rPr>
              <a:t>True News – 1  </a:t>
            </a:r>
            <a:endParaRPr b="1" i="0" sz="1400" u="none" cap="none" strike="noStrike">
              <a:solidFill>
                <a:schemeClr val="lt1"/>
              </a:solidFill>
              <a:latin typeface="PT Sans"/>
              <a:ea typeface="PT Sans"/>
              <a:cs typeface="PT Sans"/>
              <a:sym typeface="PT Sans"/>
            </a:endParaRPr>
          </a:p>
        </p:txBody>
      </p:sp>
      <p:pic>
        <p:nvPicPr>
          <p:cNvPr id="557" name="Google Shape;557;p14"/>
          <p:cNvPicPr preferRelativeResize="0"/>
          <p:nvPr/>
        </p:nvPicPr>
        <p:blipFill rotWithShape="1">
          <a:blip r:embed="rId3">
            <a:alphaModFix/>
          </a:blip>
          <a:srcRect b="0" l="0" r="0" t="0"/>
          <a:stretch/>
        </p:blipFill>
        <p:spPr>
          <a:xfrm>
            <a:off x="72900" y="1080561"/>
            <a:ext cx="4805025" cy="4006848"/>
          </a:xfrm>
          <a:prstGeom prst="rect">
            <a:avLst/>
          </a:prstGeom>
          <a:noFill/>
          <a:ln>
            <a:noFill/>
          </a:ln>
        </p:spPr>
      </p:pic>
    </p:spTree>
  </p:cSld>
  <p:clrMapOvr>
    <a:masterClrMapping/>
  </p:clrMapOvr>
  <mc:AlternateContent>
    <mc:Choice Requires="p14">
      <p:transition spd="slow" p14:dur="2000">
        <p14:prism dir="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grpSp>
        <p:nvGrpSpPr>
          <p:cNvPr id="562" name="Google Shape;562;p60"/>
          <p:cNvGrpSpPr/>
          <p:nvPr/>
        </p:nvGrpSpPr>
        <p:grpSpPr>
          <a:xfrm rot="10800000">
            <a:off x="2353996" y="4413168"/>
            <a:ext cx="883262" cy="242091"/>
            <a:chOff x="2300350" y="2601250"/>
            <a:chExt cx="2275275" cy="623625"/>
          </a:xfrm>
        </p:grpSpPr>
        <p:sp>
          <p:nvSpPr>
            <p:cNvPr id="563" name="Google Shape;563;p60"/>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60"/>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60"/>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0"/>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60"/>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60"/>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9" name="Google Shape;569;p60"/>
          <p:cNvSpPr txBox="1"/>
          <p:nvPr/>
        </p:nvSpPr>
        <p:spPr>
          <a:xfrm>
            <a:off x="174659" y="0"/>
            <a:ext cx="7602877" cy="678094"/>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US" sz="3200" u="none" cap="none" strike="noStrike">
                <a:solidFill>
                  <a:schemeClr val="lt1"/>
                </a:solidFill>
                <a:latin typeface="Century Gothic"/>
                <a:ea typeface="Century Gothic"/>
                <a:cs typeface="Century Gothic"/>
                <a:sym typeface="Century Gothic"/>
              </a:rPr>
              <a:t>Text </a:t>
            </a:r>
            <a:r>
              <a:rPr b="0" i="0" lang="en-US" sz="3200" u="none" cap="none" strike="noStrike">
                <a:solidFill>
                  <a:schemeClr val="accent2"/>
                </a:solidFill>
                <a:latin typeface="Century Gothic"/>
                <a:ea typeface="Century Gothic"/>
                <a:cs typeface="Century Gothic"/>
                <a:sym typeface="Century Gothic"/>
              </a:rPr>
              <a:t>Processing</a:t>
            </a:r>
            <a:endParaRPr b="0" i="0" sz="3200" u="none" cap="none" strike="noStrike">
              <a:solidFill>
                <a:schemeClr val="accent2"/>
              </a:solidFill>
              <a:latin typeface="Century Gothic"/>
              <a:ea typeface="Century Gothic"/>
              <a:cs typeface="Century Gothic"/>
              <a:sym typeface="Century Gothic"/>
            </a:endParaRPr>
          </a:p>
        </p:txBody>
      </p:sp>
      <p:pic>
        <p:nvPicPr>
          <p:cNvPr id="570" name="Google Shape;570;p60"/>
          <p:cNvPicPr preferRelativeResize="0"/>
          <p:nvPr/>
        </p:nvPicPr>
        <p:blipFill rotWithShape="1">
          <a:blip r:embed="rId3">
            <a:alphaModFix/>
          </a:blip>
          <a:srcRect b="0" l="0" r="0" t="0"/>
          <a:stretch/>
        </p:blipFill>
        <p:spPr>
          <a:xfrm>
            <a:off x="28302" y="1728087"/>
            <a:ext cx="5094807" cy="2587060"/>
          </a:xfrm>
          <a:prstGeom prst="rect">
            <a:avLst/>
          </a:prstGeom>
          <a:noFill/>
          <a:ln>
            <a:noFill/>
          </a:ln>
        </p:spPr>
      </p:pic>
      <p:sp>
        <p:nvSpPr>
          <p:cNvPr id="571" name="Google Shape;571;p60"/>
          <p:cNvSpPr txBox="1"/>
          <p:nvPr/>
        </p:nvSpPr>
        <p:spPr>
          <a:xfrm>
            <a:off x="5264510" y="893852"/>
            <a:ext cx="3828120" cy="4239374"/>
          </a:xfrm>
          <a:prstGeom prst="rect">
            <a:avLst/>
          </a:prstGeom>
          <a:noFill/>
          <a:ln>
            <a:noFill/>
          </a:ln>
        </p:spPr>
        <p:txBody>
          <a:bodyPr anchorCtr="0" anchor="ctr" bIns="91425" lIns="91425" spcFirstLastPara="1" rIns="91425" wrap="square" tIns="91425">
            <a:noAutofit/>
          </a:bodyPr>
          <a:lstStyle/>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 Helps to convert all text to lowercase</a:t>
            </a:r>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 Regular Expression helps to remove 'https', 'www‘ unwanted urls from the text</a:t>
            </a:r>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 Regular Expression helps to remove unwanted symbols and hashtags</a:t>
            </a:r>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 Regular Expression helps to remove unwanted punctuations</a:t>
            </a:r>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Tokenization helps to split words into individual words</a:t>
            </a:r>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a:p>
            <a:pPr indent="-171450" lvl="0" marL="171450" marR="0" rtl="0" algn="l">
              <a:lnSpc>
                <a:spcPct val="100000"/>
              </a:lnSpc>
              <a:spcBef>
                <a:spcPts val="0"/>
              </a:spcBef>
              <a:spcAft>
                <a:spcPts val="0"/>
              </a:spcAft>
              <a:buClr>
                <a:srgbClr val="000000"/>
              </a:buClr>
              <a:buSzPts val="1800"/>
              <a:buFont typeface="Noto Sans Symbols"/>
              <a:buChar char="❑"/>
            </a:pPr>
            <a:r>
              <a:rPr b="0" i="0" lang="en-US" sz="1200" u="none" cap="none" strike="noStrike">
                <a:solidFill>
                  <a:schemeClr val="lt1"/>
                </a:solidFill>
                <a:latin typeface="PT Sans"/>
                <a:ea typeface="PT Sans"/>
                <a:cs typeface="PT Sans"/>
                <a:sym typeface="PT Sans"/>
              </a:rPr>
              <a:t> This will join the filtered text in to a single string</a:t>
            </a:r>
            <a:endParaRPr b="0" i="0" sz="1200" u="none" cap="none" strike="noStrike">
              <a:solidFill>
                <a:schemeClr val="lt1"/>
              </a:solidFill>
              <a:latin typeface="PT Sans"/>
              <a:ea typeface="PT Sans"/>
              <a:cs typeface="PT Sans"/>
              <a:sym typeface="PT Sans"/>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200" u="none" cap="none" strike="noStrike">
              <a:solidFill>
                <a:schemeClr val="lt1"/>
              </a:solidFill>
              <a:latin typeface="PT Sans"/>
              <a:ea typeface="PT Sans"/>
              <a:cs typeface="PT Sans"/>
              <a:sym typeface="PT Sans"/>
            </a:endParaRPr>
          </a:p>
        </p:txBody>
      </p:sp>
      <p:cxnSp>
        <p:nvCxnSpPr>
          <p:cNvPr id="572" name="Google Shape;572;p60"/>
          <p:cNvCxnSpPr/>
          <p:nvPr/>
        </p:nvCxnSpPr>
        <p:spPr>
          <a:xfrm flipH="1" rot="10800000">
            <a:off x="1345915" y="1592383"/>
            <a:ext cx="4055100" cy="441900"/>
          </a:xfrm>
          <a:prstGeom prst="bentConnector3">
            <a:avLst>
              <a:gd fmla="val 50000" name="adj1"/>
            </a:avLst>
          </a:prstGeom>
          <a:noFill/>
          <a:ln cap="flat" cmpd="sng" w="9525">
            <a:solidFill>
              <a:srgbClr val="AE100E"/>
            </a:solidFill>
            <a:prstDash val="solid"/>
            <a:round/>
            <a:headEnd len="sm" w="sm" type="none"/>
            <a:tailEnd len="med" w="med" type="triangle"/>
          </a:ln>
        </p:spPr>
      </p:cxnSp>
      <p:cxnSp>
        <p:nvCxnSpPr>
          <p:cNvPr id="573" name="Google Shape;573;p60"/>
          <p:cNvCxnSpPr/>
          <p:nvPr/>
        </p:nvCxnSpPr>
        <p:spPr>
          <a:xfrm flipH="1" rot="10800000">
            <a:off x="3883631" y="1962424"/>
            <a:ext cx="1517400" cy="228000"/>
          </a:xfrm>
          <a:prstGeom prst="bentConnector3">
            <a:avLst>
              <a:gd fmla="val 50000" name="adj1"/>
            </a:avLst>
          </a:prstGeom>
          <a:noFill/>
          <a:ln cap="flat" cmpd="sng" w="9525">
            <a:solidFill>
              <a:srgbClr val="AE100E"/>
            </a:solidFill>
            <a:prstDash val="solid"/>
            <a:round/>
            <a:headEnd len="sm" w="sm" type="none"/>
            <a:tailEnd len="med" w="med" type="triangle"/>
          </a:ln>
        </p:spPr>
      </p:cxnSp>
      <p:cxnSp>
        <p:nvCxnSpPr>
          <p:cNvPr id="574" name="Google Shape;574;p60"/>
          <p:cNvCxnSpPr/>
          <p:nvPr/>
        </p:nvCxnSpPr>
        <p:spPr>
          <a:xfrm>
            <a:off x="2315064" y="2406181"/>
            <a:ext cx="3085800" cy="80100"/>
          </a:xfrm>
          <a:prstGeom prst="bentConnector3">
            <a:avLst>
              <a:gd fmla="val 50000" name="adj1"/>
            </a:avLst>
          </a:prstGeom>
          <a:noFill/>
          <a:ln cap="flat" cmpd="sng" w="9525">
            <a:solidFill>
              <a:srgbClr val="AE100E"/>
            </a:solidFill>
            <a:prstDash val="solid"/>
            <a:round/>
            <a:headEnd len="sm" w="sm" type="none"/>
            <a:tailEnd len="med" w="med" type="triangle"/>
          </a:ln>
        </p:spPr>
      </p:cxnSp>
      <p:cxnSp>
        <p:nvCxnSpPr>
          <p:cNvPr id="575" name="Google Shape;575;p60"/>
          <p:cNvCxnSpPr/>
          <p:nvPr/>
        </p:nvCxnSpPr>
        <p:spPr>
          <a:xfrm>
            <a:off x="2222598" y="2564552"/>
            <a:ext cx="3178200" cy="486900"/>
          </a:xfrm>
          <a:prstGeom prst="bentConnector3">
            <a:avLst>
              <a:gd fmla="val 50000" name="adj1"/>
            </a:avLst>
          </a:prstGeom>
          <a:noFill/>
          <a:ln cap="flat" cmpd="sng" w="9525">
            <a:solidFill>
              <a:srgbClr val="AE100E"/>
            </a:solidFill>
            <a:prstDash val="solid"/>
            <a:round/>
            <a:headEnd len="sm" w="sm" type="none"/>
            <a:tailEnd len="med" w="med" type="triangle"/>
          </a:ln>
        </p:spPr>
      </p:cxnSp>
      <p:cxnSp>
        <p:nvCxnSpPr>
          <p:cNvPr id="576" name="Google Shape;576;p60"/>
          <p:cNvCxnSpPr/>
          <p:nvPr/>
        </p:nvCxnSpPr>
        <p:spPr>
          <a:xfrm>
            <a:off x="2147299" y="2743200"/>
            <a:ext cx="3253500" cy="873300"/>
          </a:xfrm>
          <a:prstGeom prst="bentConnector3">
            <a:avLst>
              <a:gd fmla="val 50002" name="adj1"/>
            </a:avLst>
          </a:prstGeom>
          <a:noFill/>
          <a:ln cap="flat" cmpd="sng" w="9525">
            <a:solidFill>
              <a:srgbClr val="AE100E"/>
            </a:solidFill>
            <a:prstDash val="solid"/>
            <a:round/>
            <a:headEnd len="sm" w="sm" type="none"/>
            <a:tailEnd len="med" w="med" type="triangle"/>
          </a:ln>
        </p:spPr>
      </p:cxnSp>
      <p:cxnSp>
        <p:nvCxnSpPr>
          <p:cNvPr id="577" name="Google Shape;577;p60"/>
          <p:cNvCxnSpPr/>
          <p:nvPr/>
        </p:nvCxnSpPr>
        <p:spPr>
          <a:xfrm flipH="1" rot="10800000">
            <a:off x="1566695" y="4161142"/>
            <a:ext cx="3834300" cy="30600"/>
          </a:xfrm>
          <a:prstGeom prst="bentConnector3">
            <a:avLst>
              <a:gd fmla="val 50000" name="adj1"/>
            </a:avLst>
          </a:prstGeom>
          <a:noFill/>
          <a:ln cap="flat" cmpd="sng" w="9525">
            <a:solidFill>
              <a:srgbClr val="AE100E"/>
            </a:solidFill>
            <a:prstDash val="solid"/>
            <a:round/>
            <a:headEnd len="sm" w="sm" type="none"/>
            <a:tailEnd len="med" w="med" type="triangle"/>
          </a:ln>
        </p:spPr>
      </p:cxnSp>
    </p:spTree>
  </p:cSld>
  <p:clrMapOvr>
    <a:masterClrMapping/>
  </p:clrMapOvr>
  <p:transition spd="slow">
    <p:comb/>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15"/>
          <p:cNvSpPr txBox="1"/>
          <p:nvPr>
            <p:ph type="title"/>
          </p:nvPr>
        </p:nvSpPr>
        <p:spPr>
          <a:xfrm>
            <a:off x="534983" y="83760"/>
            <a:ext cx="7053542" cy="81339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800"/>
              <a:buFont typeface="Century Gothic"/>
              <a:buNone/>
            </a:pPr>
            <a:r>
              <a:rPr lang="en-US" sz="2800"/>
              <a:t>VISUALIZE FREQUENTLY USED WORDS IN  </a:t>
            </a:r>
            <a:br>
              <a:rPr lang="en-US" sz="2800"/>
            </a:br>
            <a:r>
              <a:rPr lang="en-US" sz="2800">
                <a:solidFill>
                  <a:schemeClr val="accent2"/>
                </a:solidFill>
              </a:rPr>
              <a:t>TRUE NEWS ARTICLES</a:t>
            </a:r>
            <a:endParaRPr sz="2800">
              <a:solidFill>
                <a:schemeClr val="accent2"/>
              </a:solidFill>
            </a:endParaRPr>
          </a:p>
        </p:txBody>
      </p:sp>
      <p:sp>
        <p:nvSpPr>
          <p:cNvPr id="583" name="Google Shape;583;p15"/>
          <p:cNvSpPr txBox="1"/>
          <p:nvPr/>
        </p:nvSpPr>
        <p:spPr>
          <a:xfrm>
            <a:off x="6907231" y="1424777"/>
            <a:ext cx="2236768" cy="3673806"/>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This World cloud shows, which are the most frequently used words available in True news articles.</a:t>
            </a:r>
            <a:endParaRPr/>
          </a:p>
          <a:p>
            <a:pPr indent="0" lvl="0" marL="0" marR="0" rtl="0" algn="l">
              <a:lnSpc>
                <a:spcPct val="100000"/>
              </a:lnSpc>
              <a:spcBef>
                <a:spcPts val="0"/>
              </a:spcBef>
              <a:spcAft>
                <a:spcPts val="0"/>
              </a:spcAft>
              <a:buNone/>
            </a:pPr>
            <a:r>
              <a:t/>
            </a:r>
            <a:endParaRPr b="0" i="0" sz="1100" u="none" cap="none" strike="noStrike">
              <a:solidFill>
                <a:schemeClr val="lt1"/>
              </a:solidFill>
              <a:latin typeface="PT Sans"/>
              <a:ea typeface="PT Sans"/>
              <a:cs typeface="PT Sans"/>
              <a:sym typeface="PT Sans"/>
            </a:endParaRPr>
          </a:p>
          <a:p>
            <a:pPr indent="0" lvl="0" marL="0" marR="0" rtl="0" algn="l">
              <a:lnSpc>
                <a:spcPct val="100000"/>
              </a:lnSpc>
              <a:spcBef>
                <a:spcPts val="0"/>
              </a:spcBef>
              <a:spcAft>
                <a:spcPts val="0"/>
              </a:spcAft>
              <a:buNone/>
            </a:pPr>
            <a:r>
              <a:t/>
            </a:r>
            <a:endParaRPr b="0" i="0" sz="11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As we can see, SAID, UNITED, STATE, PERCENT, WILL, TRUMP, DONALD are the most frequently used words </a:t>
            </a:r>
            <a:endParaRPr b="0" i="0" sz="1400" u="none" cap="none" strike="noStrike">
              <a:solidFill>
                <a:schemeClr val="lt1"/>
              </a:solidFill>
              <a:latin typeface="PT Sans"/>
              <a:ea typeface="PT Sans"/>
              <a:cs typeface="PT Sans"/>
              <a:sym typeface="PT Sans"/>
            </a:endParaRPr>
          </a:p>
        </p:txBody>
      </p:sp>
      <p:sp>
        <p:nvSpPr>
          <p:cNvPr id="584" name="Google Shape;584;p15"/>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5"/>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5"/>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5"/>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8" name="Google Shape;588;p15"/>
          <p:cNvGrpSpPr/>
          <p:nvPr/>
        </p:nvGrpSpPr>
        <p:grpSpPr>
          <a:xfrm>
            <a:off x="7809182" y="1196629"/>
            <a:ext cx="2250993" cy="228146"/>
            <a:chOff x="7809182" y="1151604"/>
            <a:chExt cx="2250993" cy="228146"/>
          </a:xfrm>
        </p:grpSpPr>
        <p:sp>
          <p:nvSpPr>
            <p:cNvPr id="589" name="Google Shape;589;p15"/>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5"/>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1" name="Google Shape;591;p15"/>
          <p:cNvGrpSpPr/>
          <p:nvPr/>
        </p:nvGrpSpPr>
        <p:grpSpPr>
          <a:xfrm rot="5400000">
            <a:off x="688973" y="714037"/>
            <a:ext cx="98902" cy="553090"/>
            <a:chOff x="4898850" y="4820550"/>
            <a:chExt cx="98902" cy="553090"/>
          </a:xfrm>
        </p:grpSpPr>
        <p:sp>
          <p:nvSpPr>
            <p:cNvPr id="592" name="Google Shape;592;p1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7" name="Google Shape;597;p15"/>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8" name="Google Shape;598;p15"/>
          <p:cNvPicPr preferRelativeResize="0"/>
          <p:nvPr/>
        </p:nvPicPr>
        <p:blipFill rotWithShape="1">
          <a:blip r:embed="rId3">
            <a:alphaModFix/>
          </a:blip>
          <a:srcRect b="0" l="0" r="0" t="0"/>
          <a:stretch/>
        </p:blipFill>
        <p:spPr>
          <a:xfrm>
            <a:off x="40248" y="1196629"/>
            <a:ext cx="6852758" cy="3901953"/>
          </a:xfrm>
          <a:prstGeom prst="rect">
            <a:avLst/>
          </a:prstGeom>
          <a:noFill/>
          <a:ln>
            <a:noFill/>
          </a:ln>
        </p:spPr>
      </p:pic>
    </p:spTree>
  </p:cSld>
  <p:clrMapOvr>
    <a:masterClrMapping/>
  </p:clrMapOvr>
  <mc:AlternateContent>
    <mc:Choice Requires="p14">
      <p:transition spd="slow" p14:dur="2000">
        <p14:ferris dir="l"/>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16"/>
          <p:cNvSpPr txBox="1"/>
          <p:nvPr>
            <p:ph type="title"/>
          </p:nvPr>
        </p:nvSpPr>
        <p:spPr>
          <a:xfrm>
            <a:off x="534983" y="83760"/>
            <a:ext cx="7053542" cy="81339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800"/>
              <a:buFont typeface="Century Gothic"/>
              <a:buNone/>
            </a:pPr>
            <a:r>
              <a:rPr lang="en-US" sz="2800"/>
              <a:t>VISUALIZE FREQUENTLY USED WORDS IN  </a:t>
            </a:r>
            <a:br>
              <a:rPr lang="en-US" sz="2800"/>
            </a:br>
            <a:r>
              <a:rPr lang="en-US" sz="2800">
                <a:solidFill>
                  <a:schemeClr val="accent2"/>
                </a:solidFill>
              </a:rPr>
              <a:t>FAKE NEWS ARTICLES</a:t>
            </a:r>
            <a:endParaRPr sz="2800">
              <a:solidFill>
                <a:schemeClr val="accent2"/>
              </a:solidFill>
            </a:endParaRPr>
          </a:p>
        </p:txBody>
      </p:sp>
      <p:sp>
        <p:nvSpPr>
          <p:cNvPr id="604" name="Google Shape;604;p16"/>
          <p:cNvSpPr txBox="1"/>
          <p:nvPr/>
        </p:nvSpPr>
        <p:spPr>
          <a:xfrm>
            <a:off x="6867086" y="1182916"/>
            <a:ext cx="2225543" cy="3911860"/>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This World cloud shows, which are the most frequently used words available in Fake news articles.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As we can see, SAID, ONE, WAS, PEOPLE, TRUMP, SAY are the most frequently used words </a:t>
            </a:r>
            <a:endParaRPr b="0" i="0" sz="1400" u="none" cap="none" strike="noStrike">
              <a:solidFill>
                <a:schemeClr val="lt1"/>
              </a:solidFill>
              <a:latin typeface="PT Sans"/>
              <a:ea typeface="PT Sans"/>
              <a:cs typeface="PT Sans"/>
              <a:sym typeface="PT Sans"/>
            </a:endParaRPr>
          </a:p>
        </p:txBody>
      </p:sp>
      <p:sp>
        <p:nvSpPr>
          <p:cNvPr id="605" name="Google Shape;605;p16"/>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6"/>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6"/>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6"/>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9" name="Google Shape;609;p16"/>
          <p:cNvGrpSpPr/>
          <p:nvPr/>
        </p:nvGrpSpPr>
        <p:grpSpPr>
          <a:xfrm>
            <a:off x="7809182" y="1196629"/>
            <a:ext cx="2250993" cy="228146"/>
            <a:chOff x="7809182" y="1151604"/>
            <a:chExt cx="2250993" cy="228146"/>
          </a:xfrm>
        </p:grpSpPr>
        <p:sp>
          <p:nvSpPr>
            <p:cNvPr id="610" name="Google Shape;610;p16"/>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6"/>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2" name="Google Shape;612;p16"/>
          <p:cNvGrpSpPr/>
          <p:nvPr/>
        </p:nvGrpSpPr>
        <p:grpSpPr>
          <a:xfrm rot="5400000">
            <a:off x="688973" y="714037"/>
            <a:ext cx="98902" cy="553090"/>
            <a:chOff x="4898850" y="4820550"/>
            <a:chExt cx="98902" cy="553090"/>
          </a:xfrm>
        </p:grpSpPr>
        <p:sp>
          <p:nvSpPr>
            <p:cNvPr id="613" name="Google Shape;613;p16"/>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6"/>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6"/>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6"/>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6"/>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8" name="Google Shape;618;p16"/>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9" name="Google Shape;619;p16"/>
          <p:cNvPicPr preferRelativeResize="0"/>
          <p:nvPr/>
        </p:nvPicPr>
        <p:blipFill rotWithShape="1">
          <a:blip r:embed="rId3">
            <a:alphaModFix/>
          </a:blip>
          <a:srcRect b="0" l="0" r="0" t="0"/>
          <a:stretch/>
        </p:blipFill>
        <p:spPr>
          <a:xfrm>
            <a:off x="52028" y="1133673"/>
            <a:ext cx="6770011" cy="3961103"/>
          </a:xfrm>
          <a:prstGeom prst="rect">
            <a:avLst/>
          </a:prstGeom>
          <a:noFill/>
          <a:ln>
            <a:noFill/>
          </a:ln>
        </p:spPr>
      </p:pic>
    </p:spTree>
  </p:cSld>
  <p:clrMapOvr>
    <a:masterClrMapping/>
  </p:clrMapOvr>
  <mc:AlternateContent>
    <mc:Choice Requires="p14">
      <p:transition spd="slow" p14:dur="1300">
        <p14:pan dir="u"/>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17"/>
          <p:cNvSpPr txBox="1"/>
          <p:nvPr>
            <p:ph type="title"/>
          </p:nvPr>
        </p:nvSpPr>
        <p:spPr>
          <a:xfrm>
            <a:off x="534983" y="83760"/>
            <a:ext cx="7053542" cy="735971"/>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000"/>
              <a:buFont typeface="Century Gothic"/>
              <a:buNone/>
            </a:pPr>
            <a:r>
              <a:rPr lang="en-US" sz="2000"/>
              <a:t>VISUALIZE NUMBER OF CHARACTERS AVAILABLE IN   </a:t>
            </a:r>
            <a:br>
              <a:rPr lang="en-US" sz="2000"/>
            </a:br>
            <a:r>
              <a:rPr lang="en-US" sz="2000">
                <a:solidFill>
                  <a:schemeClr val="accent2"/>
                </a:solidFill>
              </a:rPr>
              <a:t>TRUE AND FAKE NEWS ARTICLES</a:t>
            </a:r>
            <a:endParaRPr sz="2000">
              <a:solidFill>
                <a:schemeClr val="accent2"/>
              </a:solidFill>
            </a:endParaRPr>
          </a:p>
        </p:txBody>
      </p:sp>
      <p:sp>
        <p:nvSpPr>
          <p:cNvPr id="625" name="Google Shape;625;p17"/>
          <p:cNvSpPr txBox="1"/>
          <p:nvPr/>
        </p:nvSpPr>
        <p:spPr>
          <a:xfrm>
            <a:off x="6660769" y="1347409"/>
            <a:ext cx="2443200" cy="3720460"/>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This graph to shows number of available characters in True/Real and Fake news</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By looking at the graph it seems like 5000 or less characters in the text are more common in True/Real News</a:t>
            </a:r>
            <a:r>
              <a:rPr b="0" i="0" lang="en-US" sz="1200" u="none" cap="none" strike="noStrike">
                <a:solidFill>
                  <a:srgbClr val="000000"/>
                </a:solidFill>
                <a:latin typeface="Arial"/>
                <a:ea typeface="Arial"/>
                <a:cs typeface="Arial"/>
                <a:sym typeface="Arial"/>
              </a:rPr>
              <a:t> </a:t>
            </a:r>
            <a:r>
              <a:rPr b="0" i="0" lang="en-US" sz="1400" u="none" cap="none" strike="noStrike">
                <a:solidFill>
                  <a:schemeClr val="lt1"/>
                </a:solidFill>
                <a:latin typeface="PT Sans"/>
                <a:ea typeface="PT Sans"/>
                <a:cs typeface="PT Sans"/>
                <a:sym typeface="PT Sans"/>
              </a:rPr>
              <a:t>where # 10000 or less characters are most common in Fake news</a:t>
            </a:r>
            <a:endParaRPr b="0" i="0" sz="1400" u="none" cap="none" strike="noStrike">
              <a:solidFill>
                <a:schemeClr val="lt1"/>
              </a:solidFill>
              <a:latin typeface="PT Sans"/>
              <a:ea typeface="PT Sans"/>
              <a:cs typeface="PT Sans"/>
              <a:sym typeface="PT Sans"/>
            </a:endParaRPr>
          </a:p>
        </p:txBody>
      </p:sp>
      <p:sp>
        <p:nvSpPr>
          <p:cNvPr id="626" name="Google Shape;626;p17"/>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7"/>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7"/>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7"/>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0" name="Google Shape;630;p17"/>
          <p:cNvGrpSpPr/>
          <p:nvPr/>
        </p:nvGrpSpPr>
        <p:grpSpPr>
          <a:xfrm>
            <a:off x="7809182" y="1196629"/>
            <a:ext cx="2250993" cy="228146"/>
            <a:chOff x="7809182" y="1151604"/>
            <a:chExt cx="2250993" cy="228146"/>
          </a:xfrm>
        </p:grpSpPr>
        <p:sp>
          <p:nvSpPr>
            <p:cNvPr id="631" name="Google Shape;631;p17"/>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7"/>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3" name="Google Shape;633;p17"/>
          <p:cNvGrpSpPr/>
          <p:nvPr/>
        </p:nvGrpSpPr>
        <p:grpSpPr>
          <a:xfrm rot="5400000">
            <a:off x="688973" y="714037"/>
            <a:ext cx="98902" cy="553090"/>
            <a:chOff x="4898850" y="4820550"/>
            <a:chExt cx="98902" cy="553090"/>
          </a:xfrm>
        </p:grpSpPr>
        <p:sp>
          <p:nvSpPr>
            <p:cNvPr id="634" name="Google Shape;634;p17"/>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7"/>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7"/>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7"/>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7"/>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9" name="Google Shape;639;p17"/>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0" name="Google Shape;640;p17"/>
          <p:cNvPicPr preferRelativeResize="0"/>
          <p:nvPr/>
        </p:nvPicPr>
        <p:blipFill rotWithShape="1">
          <a:blip r:embed="rId3">
            <a:alphaModFix/>
          </a:blip>
          <a:srcRect b="0" l="0" r="0" t="0"/>
          <a:stretch/>
        </p:blipFill>
        <p:spPr>
          <a:xfrm>
            <a:off x="63697" y="1070374"/>
            <a:ext cx="6555976" cy="4036279"/>
          </a:xfrm>
          <a:prstGeom prst="rect">
            <a:avLst/>
          </a:prstGeom>
          <a:noFill/>
          <a:ln>
            <a:noFill/>
          </a:ln>
        </p:spPr>
      </p:pic>
    </p:spTree>
  </p:cSld>
  <p:clrMapOvr>
    <a:masterClrMapping/>
  </p:clrMapOvr>
  <mc:AlternateContent>
    <mc:Choice Requires="p14">
      <p:transition spd="slow" p14:dur="1250">
        <p14:flip dir="l"/>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18"/>
          <p:cNvSpPr txBox="1"/>
          <p:nvPr>
            <p:ph type="title"/>
          </p:nvPr>
        </p:nvSpPr>
        <p:spPr>
          <a:xfrm>
            <a:off x="534983" y="49893"/>
            <a:ext cx="7053542" cy="735971"/>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2000"/>
              <a:buFont typeface="Century Gothic"/>
              <a:buNone/>
            </a:pPr>
            <a:r>
              <a:rPr lang="en-US" sz="2000"/>
              <a:t>VISUALIZE NUMBER OF TEXTS AVAILABLE IN   </a:t>
            </a:r>
            <a:br>
              <a:rPr lang="en-US" sz="2000"/>
            </a:br>
            <a:r>
              <a:rPr lang="en-US" sz="2000">
                <a:solidFill>
                  <a:schemeClr val="accent2"/>
                </a:solidFill>
              </a:rPr>
              <a:t>TRUE AND FAKE NEWS ARTICLES</a:t>
            </a:r>
            <a:endParaRPr sz="2000">
              <a:solidFill>
                <a:schemeClr val="accent2"/>
              </a:solidFill>
            </a:endParaRPr>
          </a:p>
        </p:txBody>
      </p:sp>
      <p:sp>
        <p:nvSpPr>
          <p:cNvPr id="646" name="Google Shape;646;p18"/>
          <p:cNvSpPr txBox="1"/>
          <p:nvPr/>
        </p:nvSpPr>
        <p:spPr>
          <a:xfrm>
            <a:off x="6770670" y="1381276"/>
            <a:ext cx="2292202" cy="3696249"/>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Graph shows no. of original and fake texts available in both True/Real and Fake news</a:t>
            </a:r>
            <a:endParaRPr b="0" i="0" sz="1200" u="none" cap="none" strike="noStrike">
              <a:solidFill>
                <a:srgbClr val="000000"/>
              </a:solidFill>
              <a:latin typeface="Arial"/>
              <a:ea typeface="Arial"/>
              <a:cs typeface="Arial"/>
              <a:sym typeface="Arial"/>
            </a:endParaRPr>
          </a:p>
        </p:txBody>
      </p:sp>
      <p:sp>
        <p:nvSpPr>
          <p:cNvPr id="647" name="Google Shape;647;p18"/>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8"/>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8"/>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8"/>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1" name="Google Shape;651;p18"/>
          <p:cNvGrpSpPr/>
          <p:nvPr/>
        </p:nvGrpSpPr>
        <p:grpSpPr>
          <a:xfrm>
            <a:off x="7809182" y="1196629"/>
            <a:ext cx="2250993" cy="228146"/>
            <a:chOff x="7809182" y="1151604"/>
            <a:chExt cx="2250993" cy="228146"/>
          </a:xfrm>
        </p:grpSpPr>
        <p:sp>
          <p:nvSpPr>
            <p:cNvPr id="652" name="Google Shape;652;p18"/>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8"/>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4" name="Google Shape;654;p18"/>
          <p:cNvGrpSpPr/>
          <p:nvPr/>
        </p:nvGrpSpPr>
        <p:grpSpPr>
          <a:xfrm rot="5400000">
            <a:off x="688973" y="714037"/>
            <a:ext cx="98902" cy="553090"/>
            <a:chOff x="4898850" y="4820550"/>
            <a:chExt cx="98902" cy="553090"/>
          </a:xfrm>
        </p:grpSpPr>
        <p:sp>
          <p:nvSpPr>
            <p:cNvPr id="655" name="Google Shape;655;p1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0" name="Google Shape;660;p18"/>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1" name="Google Shape;661;p18"/>
          <p:cNvPicPr preferRelativeResize="0"/>
          <p:nvPr/>
        </p:nvPicPr>
        <p:blipFill rotWithShape="1">
          <a:blip r:embed="rId3">
            <a:alphaModFix/>
          </a:blip>
          <a:srcRect b="0" l="0" r="0" t="0"/>
          <a:stretch/>
        </p:blipFill>
        <p:spPr>
          <a:xfrm>
            <a:off x="48404" y="1083284"/>
            <a:ext cx="6625846" cy="4014790"/>
          </a:xfrm>
          <a:prstGeom prst="rect">
            <a:avLst/>
          </a:prstGeom>
          <a:noFill/>
          <a:ln>
            <a:noFill/>
          </a:ln>
        </p:spPr>
      </p:pic>
    </p:spTree>
  </p:cSld>
  <p:clrMapOvr>
    <a:masterClrMapping/>
  </p:clrMapOvr>
  <mc:AlternateContent>
    <mc:Choice Requires="p14">
      <p:transition spd="slow" p14:dur="1250">
        <p14:flip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
          <p:cNvSpPr/>
          <p:nvPr/>
        </p:nvSpPr>
        <p:spPr>
          <a:xfrm>
            <a:off x="1714649" y="3024975"/>
            <a:ext cx="5970421" cy="683996"/>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
          <p:cNvSpPr txBox="1"/>
          <p:nvPr>
            <p:ph type="title"/>
          </p:nvPr>
        </p:nvSpPr>
        <p:spPr>
          <a:xfrm>
            <a:off x="840959" y="1217034"/>
            <a:ext cx="7717800" cy="16716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accent2"/>
              </a:buClr>
              <a:buSzPts val="12000"/>
              <a:buFont typeface="Century Gothic"/>
              <a:buNone/>
            </a:pPr>
            <a:r>
              <a:rPr lang="en-US" sz="7200"/>
              <a:t>GROUP - 6</a:t>
            </a:r>
            <a:endParaRPr sz="7200"/>
          </a:p>
        </p:txBody>
      </p:sp>
      <p:grpSp>
        <p:nvGrpSpPr>
          <p:cNvPr id="222" name="Google Shape;222;p2"/>
          <p:cNvGrpSpPr/>
          <p:nvPr/>
        </p:nvGrpSpPr>
        <p:grpSpPr>
          <a:xfrm rot="10800000">
            <a:off x="2282077" y="3981653"/>
            <a:ext cx="883262" cy="242091"/>
            <a:chOff x="2300350" y="2601250"/>
            <a:chExt cx="2275275" cy="623625"/>
          </a:xfrm>
        </p:grpSpPr>
        <p:sp>
          <p:nvSpPr>
            <p:cNvPr id="223" name="Google Shape;223;p2"/>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mc:AlternateContent>
    <mc:Choice Requires="p14">
      <p:transition spd="slow">
        <p14:prism dir="l"/>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61"/>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1800"/>
              <a:t>Model Building</a:t>
            </a:r>
            <a:endParaRPr sz="1800"/>
          </a:p>
        </p:txBody>
      </p:sp>
      <p:sp>
        <p:nvSpPr>
          <p:cNvPr id="667" name="Google Shape;667;p61"/>
          <p:cNvSpPr txBox="1"/>
          <p:nvPr>
            <p:ph type="title"/>
          </p:nvPr>
        </p:nvSpPr>
        <p:spPr>
          <a:xfrm>
            <a:off x="2399850" y="1723050"/>
            <a:ext cx="43443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PROJECT </a:t>
            </a:r>
            <a:r>
              <a:rPr lang="en-US">
                <a:solidFill>
                  <a:schemeClr val="accent2"/>
                </a:solidFill>
              </a:rPr>
              <a:t>SECTION</a:t>
            </a:r>
            <a:endParaRPr>
              <a:solidFill>
                <a:schemeClr val="accent2"/>
              </a:solidFill>
            </a:endParaRPr>
          </a:p>
        </p:txBody>
      </p:sp>
      <p:grpSp>
        <p:nvGrpSpPr>
          <p:cNvPr id="668" name="Google Shape;668;p61"/>
          <p:cNvGrpSpPr/>
          <p:nvPr/>
        </p:nvGrpSpPr>
        <p:grpSpPr>
          <a:xfrm flipH="1">
            <a:off x="4130364" y="3694591"/>
            <a:ext cx="883262" cy="242091"/>
            <a:chOff x="2300350" y="2601250"/>
            <a:chExt cx="2275275" cy="623625"/>
          </a:xfrm>
        </p:grpSpPr>
        <p:sp>
          <p:nvSpPr>
            <p:cNvPr id="669" name="Google Shape;669;p6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6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6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6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6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6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5" name="Google Shape;675;p61"/>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6" name="Google Shape;676;p61"/>
          <p:cNvGrpSpPr/>
          <p:nvPr/>
        </p:nvGrpSpPr>
        <p:grpSpPr>
          <a:xfrm>
            <a:off x="6397851" y="1075319"/>
            <a:ext cx="1252896" cy="51000"/>
            <a:chOff x="2915381" y="4104819"/>
            <a:chExt cx="1252896" cy="51000"/>
          </a:xfrm>
        </p:grpSpPr>
        <p:sp>
          <p:nvSpPr>
            <p:cNvPr id="677" name="Google Shape;677;p61"/>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61"/>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61"/>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61"/>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61"/>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61"/>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61"/>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61"/>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61"/>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61"/>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61"/>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61"/>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61"/>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61"/>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 name="Google Shape;691;p61"/>
          <p:cNvGrpSpPr/>
          <p:nvPr/>
        </p:nvGrpSpPr>
        <p:grpSpPr>
          <a:xfrm rot="5400000">
            <a:off x="7822000" y="3988625"/>
            <a:ext cx="98902" cy="553090"/>
            <a:chOff x="4898850" y="4820550"/>
            <a:chExt cx="98902" cy="553090"/>
          </a:xfrm>
        </p:grpSpPr>
        <p:sp>
          <p:nvSpPr>
            <p:cNvPr id="692" name="Google Shape;692;p6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6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6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6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6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7" name="Google Shape;697;p61"/>
          <p:cNvGrpSpPr/>
          <p:nvPr/>
        </p:nvGrpSpPr>
        <p:grpSpPr>
          <a:xfrm>
            <a:off x="1632103" y="4389467"/>
            <a:ext cx="1105976" cy="133969"/>
            <a:chOff x="8183182" y="663852"/>
            <a:chExt cx="1475028" cy="178673"/>
          </a:xfrm>
        </p:grpSpPr>
        <p:grpSp>
          <p:nvGrpSpPr>
            <p:cNvPr id="698" name="Google Shape;698;p61"/>
            <p:cNvGrpSpPr/>
            <p:nvPr/>
          </p:nvGrpSpPr>
          <p:grpSpPr>
            <a:xfrm>
              <a:off x="8183182" y="774425"/>
              <a:ext cx="1178025" cy="68100"/>
              <a:chOff x="2024450" y="204150"/>
              <a:chExt cx="1178025" cy="68100"/>
            </a:xfrm>
          </p:grpSpPr>
          <p:sp>
            <p:nvSpPr>
              <p:cNvPr id="699" name="Google Shape;699;p6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6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6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6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6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6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6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6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6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6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9" name="Google Shape;709;p61"/>
            <p:cNvGrpSpPr/>
            <p:nvPr/>
          </p:nvGrpSpPr>
          <p:grpSpPr>
            <a:xfrm>
              <a:off x="8480185" y="663852"/>
              <a:ext cx="1178025" cy="68100"/>
              <a:chOff x="2024450" y="204150"/>
              <a:chExt cx="1178025" cy="68100"/>
            </a:xfrm>
          </p:grpSpPr>
          <p:sp>
            <p:nvSpPr>
              <p:cNvPr id="710" name="Google Shape;710;p6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6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6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6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6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6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6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6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6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6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14:dur="1500">
    <p:random/>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62"/>
          <p:cNvSpPr/>
          <p:nvPr/>
        </p:nvSpPr>
        <p:spPr>
          <a:xfrm>
            <a:off x="0" y="1295339"/>
            <a:ext cx="9144000" cy="569741"/>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25" name="Google Shape;725;p62"/>
          <p:cNvSpPr/>
          <p:nvPr/>
        </p:nvSpPr>
        <p:spPr>
          <a:xfrm>
            <a:off x="287740" y="1429845"/>
            <a:ext cx="8608610" cy="254997"/>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26" name="Google Shape;726;p62"/>
          <p:cNvGrpSpPr/>
          <p:nvPr/>
        </p:nvGrpSpPr>
        <p:grpSpPr>
          <a:xfrm>
            <a:off x="19753" y="1320823"/>
            <a:ext cx="1408997" cy="3492073"/>
            <a:chOff x="879118" y="604911"/>
            <a:chExt cx="2194560" cy="5439787"/>
          </a:xfrm>
        </p:grpSpPr>
        <p:grpSp>
          <p:nvGrpSpPr>
            <p:cNvPr id="727" name="Google Shape;727;p62"/>
            <p:cNvGrpSpPr/>
            <p:nvPr/>
          </p:nvGrpSpPr>
          <p:grpSpPr>
            <a:xfrm>
              <a:off x="879118" y="604911"/>
              <a:ext cx="2194560" cy="5439787"/>
              <a:chOff x="879118" y="604911"/>
              <a:chExt cx="2194560" cy="5439787"/>
            </a:xfrm>
          </p:grpSpPr>
          <p:sp>
            <p:nvSpPr>
              <p:cNvPr id="728" name="Google Shape;728;p62"/>
              <p:cNvSpPr/>
              <p:nvPr/>
            </p:nvSpPr>
            <p:spPr>
              <a:xfrm flipH="1">
                <a:off x="1947191" y="3847289"/>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29" name="Google Shape;729;p62"/>
              <p:cNvSpPr/>
              <p:nvPr/>
            </p:nvSpPr>
            <p:spPr>
              <a:xfrm>
                <a:off x="879118" y="3850138"/>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00CC00">
                      <a:alpha val="69803"/>
                    </a:srgbClr>
                  </a:gs>
                  <a:gs pos="100000">
                    <a:srgbClr val="008000">
                      <a:alpha val="49803"/>
                    </a:srgbClr>
                  </a:gs>
                </a:gsLst>
                <a:lin ang="5400000" scaled="0"/>
              </a:gradFill>
              <a:ln cap="flat" cmpd="sng" w="25400">
                <a:solidFill>
                  <a:srgbClr val="0080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30" name="Google Shape;730;p62"/>
              <p:cNvGrpSpPr/>
              <p:nvPr/>
            </p:nvGrpSpPr>
            <p:grpSpPr>
              <a:xfrm>
                <a:off x="1596571" y="604911"/>
                <a:ext cx="759655" cy="759655"/>
                <a:chOff x="1611085" y="604911"/>
                <a:chExt cx="759655" cy="759655"/>
              </a:xfrm>
            </p:grpSpPr>
            <p:sp>
              <p:nvSpPr>
                <p:cNvPr id="731" name="Google Shape;731;p62"/>
                <p:cNvSpPr/>
                <p:nvPr/>
              </p:nvSpPr>
              <p:spPr>
                <a:xfrm>
                  <a:off x="1611085"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32" name="Google Shape;732;p62"/>
                <p:cNvSpPr/>
                <p:nvPr/>
              </p:nvSpPr>
              <p:spPr>
                <a:xfrm>
                  <a:off x="1747686" y="741512"/>
                  <a:ext cx="486452" cy="486452"/>
                </a:xfrm>
                <a:prstGeom prst="ellipse">
                  <a:avLst/>
                </a:prstGeom>
                <a:gradFill>
                  <a:gsLst>
                    <a:gs pos="0">
                      <a:srgbClr val="00CC00">
                        <a:alpha val="69803"/>
                      </a:srgbClr>
                    </a:gs>
                    <a:gs pos="100000">
                      <a:srgbClr val="008000">
                        <a:alpha val="49803"/>
                      </a:srgbClr>
                    </a:gs>
                  </a:gsLst>
                  <a:lin ang="5400000" scaled="0"/>
                </a:gradFill>
                <a:ln cap="flat" cmpd="sng" w="25400">
                  <a:solidFill>
                    <a:srgbClr val="0080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33" name="Google Shape;733;p62"/>
              <p:cNvCxnSpPr>
                <a:stCxn id="731" idx="4"/>
                <a:endCxn id="729" idx="5"/>
              </p:cNvCxnSpPr>
              <p:nvPr/>
            </p:nvCxnSpPr>
            <p:spPr>
              <a:xfrm>
                <a:off x="1976399" y="1364566"/>
                <a:ext cx="0" cy="2485500"/>
              </a:xfrm>
              <a:prstGeom prst="straightConnector1">
                <a:avLst/>
              </a:prstGeom>
              <a:noFill/>
              <a:ln cap="flat" cmpd="sng" w="12700">
                <a:solidFill>
                  <a:schemeClr val="dk1"/>
                </a:solidFill>
                <a:prstDash val="solid"/>
                <a:round/>
                <a:headEnd len="sm" w="sm" type="none"/>
                <a:tailEnd len="sm" w="sm" type="none"/>
              </a:ln>
            </p:spPr>
          </p:cxnSp>
          <p:sp>
            <p:nvSpPr>
              <p:cNvPr id="734" name="Google Shape;734;p62"/>
              <p:cNvSpPr/>
              <p:nvPr/>
            </p:nvSpPr>
            <p:spPr>
              <a:xfrm>
                <a:off x="1969851" y="3847289"/>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35" name="Google Shape;735;p62"/>
              <p:cNvCxnSpPr/>
              <p:nvPr/>
            </p:nvCxnSpPr>
            <p:spPr>
              <a:xfrm flipH="1" rot="10800000">
                <a:off x="1931033" y="3808519"/>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36" name="Google Shape;736;p62"/>
              <p:cNvCxnSpPr/>
              <p:nvPr/>
            </p:nvCxnSpPr>
            <p:spPr>
              <a:xfrm flipH="1" rot="10800000">
                <a:off x="1927789" y="3790687"/>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37" name="Google Shape;737;p62"/>
            <p:cNvSpPr txBox="1"/>
            <p:nvPr/>
          </p:nvSpPr>
          <p:spPr>
            <a:xfrm>
              <a:off x="1050347" y="4465193"/>
              <a:ext cx="1833748" cy="39553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Naïve Bayes</a:t>
              </a:r>
              <a:endParaRPr b="0" i="0" sz="1050" u="none" cap="none" strike="noStrike">
                <a:solidFill>
                  <a:schemeClr val="lt1"/>
                </a:solidFill>
                <a:latin typeface="Arial"/>
                <a:ea typeface="Arial"/>
                <a:cs typeface="Arial"/>
                <a:sym typeface="Arial"/>
              </a:endParaRPr>
            </a:p>
          </p:txBody>
        </p:sp>
      </p:grpSp>
      <p:grpSp>
        <p:nvGrpSpPr>
          <p:cNvPr id="738" name="Google Shape;738;p62"/>
          <p:cNvGrpSpPr/>
          <p:nvPr/>
        </p:nvGrpSpPr>
        <p:grpSpPr>
          <a:xfrm>
            <a:off x="1222134" y="1348595"/>
            <a:ext cx="1393838" cy="2674793"/>
            <a:chOff x="2957194" y="604911"/>
            <a:chExt cx="2194560" cy="4422343"/>
          </a:xfrm>
        </p:grpSpPr>
        <p:grpSp>
          <p:nvGrpSpPr>
            <p:cNvPr id="739" name="Google Shape;739;p62"/>
            <p:cNvGrpSpPr/>
            <p:nvPr/>
          </p:nvGrpSpPr>
          <p:grpSpPr>
            <a:xfrm>
              <a:off x="2957194" y="604911"/>
              <a:ext cx="2194560" cy="4422343"/>
              <a:chOff x="2957194" y="604911"/>
              <a:chExt cx="2194560" cy="4422343"/>
            </a:xfrm>
          </p:grpSpPr>
          <p:sp>
            <p:nvSpPr>
              <p:cNvPr id="740" name="Google Shape;740;p62"/>
              <p:cNvSpPr/>
              <p:nvPr/>
            </p:nvSpPr>
            <p:spPr>
              <a:xfrm flipH="1">
                <a:off x="4026889" y="2803925"/>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41" name="Google Shape;741;p62"/>
              <p:cNvSpPr/>
              <p:nvPr/>
            </p:nvSpPr>
            <p:spPr>
              <a:xfrm>
                <a:off x="2957194" y="2832694"/>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FFCC00">
                      <a:alpha val="69803"/>
                    </a:srgbClr>
                  </a:gs>
                  <a:gs pos="100000">
                    <a:srgbClr val="FF9900">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42" name="Google Shape;742;p62"/>
              <p:cNvGrpSpPr/>
              <p:nvPr/>
            </p:nvGrpSpPr>
            <p:grpSpPr>
              <a:xfrm>
                <a:off x="3674647" y="604911"/>
                <a:ext cx="759655" cy="759655"/>
                <a:chOff x="3275875" y="604911"/>
                <a:chExt cx="759655" cy="759655"/>
              </a:xfrm>
            </p:grpSpPr>
            <p:sp>
              <p:nvSpPr>
                <p:cNvPr id="743" name="Google Shape;743;p62"/>
                <p:cNvSpPr/>
                <p:nvPr/>
              </p:nvSpPr>
              <p:spPr>
                <a:xfrm>
                  <a:off x="3275875"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44" name="Google Shape;744;p62"/>
                <p:cNvSpPr/>
                <p:nvPr/>
              </p:nvSpPr>
              <p:spPr>
                <a:xfrm>
                  <a:off x="3412476" y="741512"/>
                  <a:ext cx="486452" cy="486452"/>
                </a:xfrm>
                <a:prstGeom prst="ellipse">
                  <a:avLst/>
                </a:prstGeom>
                <a:gradFill>
                  <a:gsLst>
                    <a:gs pos="0">
                      <a:srgbClr val="FFCC00">
                        <a:alpha val="69803"/>
                      </a:srgbClr>
                    </a:gs>
                    <a:gs pos="100000">
                      <a:srgbClr val="FF9900">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45" name="Google Shape;745;p62"/>
              <p:cNvCxnSpPr>
                <a:stCxn id="743" idx="4"/>
                <a:endCxn id="741" idx="5"/>
              </p:cNvCxnSpPr>
              <p:nvPr/>
            </p:nvCxnSpPr>
            <p:spPr>
              <a:xfrm>
                <a:off x="4054475" y="1364566"/>
                <a:ext cx="0" cy="1468200"/>
              </a:xfrm>
              <a:prstGeom prst="straightConnector1">
                <a:avLst/>
              </a:prstGeom>
              <a:noFill/>
              <a:ln cap="flat" cmpd="sng" w="12700">
                <a:solidFill>
                  <a:schemeClr val="dk1"/>
                </a:solidFill>
                <a:prstDash val="solid"/>
                <a:round/>
                <a:headEnd len="sm" w="sm" type="none"/>
                <a:tailEnd len="sm" w="sm" type="none"/>
              </a:ln>
            </p:spPr>
          </p:cxnSp>
          <p:sp>
            <p:nvSpPr>
              <p:cNvPr id="746" name="Google Shape;746;p62"/>
              <p:cNvSpPr/>
              <p:nvPr/>
            </p:nvSpPr>
            <p:spPr>
              <a:xfrm>
                <a:off x="4049549" y="2803925"/>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47" name="Google Shape;747;p62"/>
              <p:cNvCxnSpPr/>
              <p:nvPr/>
            </p:nvCxnSpPr>
            <p:spPr>
              <a:xfrm flipH="1" rot="10800000">
                <a:off x="4010731" y="2765155"/>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48" name="Google Shape;748;p62"/>
              <p:cNvCxnSpPr/>
              <p:nvPr/>
            </p:nvCxnSpPr>
            <p:spPr>
              <a:xfrm flipH="1" rot="10800000">
                <a:off x="4007487" y="2747323"/>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49" name="Google Shape;749;p62"/>
            <p:cNvSpPr txBox="1"/>
            <p:nvPr/>
          </p:nvSpPr>
          <p:spPr>
            <a:xfrm>
              <a:off x="3090746" y="3440719"/>
              <a:ext cx="1833749" cy="68696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Logistic Regression</a:t>
              </a:r>
              <a:endParaRPr b="0" i="0" sz="1050" u="none" cap="none" strike="noStrike">
                <a:solidFill>
                  <a:schemeClr val="lt1"/>
                </a:solidFill>
                <a:latin typeface="Arial"/>
                <a:ea typeface="Arial"/>
                <a:cs typeface="Arial"/>
                <a:sym typeface="Arial"/>
              </a:endParaRPr>
            </a:p>
          </p:txBody>
        </p:sp>
      </p:grpSp>
      <p:grpSp>
        <p:nvGrpSpPr>
          <p:cNvPr id="750" name="Google Shape;750;p62"/>
          <p:cNvGrpSpPr/>
          <p:nvPr/>
        </p:nvGrpSpPr>
        <p:grpSpPr>
          <a:xfrm>
            <a:off x="2490455" y="1348595"/>
            <a:ext cx="1408997" cy="3349878"/>
            <a:chOff x="5035270" y="544620"/>
            <a:chExt cx="2194560" cy="4945405"/>
          </a:xfrm>
        </p:grpSpPr>
        <p:grpSp>
          <p:nvGrpSpPr>
            <p:cNvPr id="751" name="Google Shape;751;p62"/>
            <p:cNvGrpSpPr/>
            <p:nvPr/>
          </p:nvGrpSpPr>
          <p:grpSpPr>
            <a:xfrm>
              <a:off x="5035270" y="544620"/>
              <a:ext cx="2194560" cy="4945405"/>
              <a:chOff x="5035270" y="544620"/>
              <a:chExt cx="2194560" cy="4945405"/>
            </a:xfrm>
          </p:grpSpPr>
          <p:sp>
            <p:nvSpPr>
              <p:cNvPr id="752" name="Google Shape;752;p62"/>
              <p:cNvSpPr/>
              <p:nvPr/>
            </p:nvSpPr>
            <p:spPr>
              <a:xfrm flipH="1">
                <a:off x="6114476" y="3291776"/>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53" name="Google Shape;753;p62"/>
              <p:cNvSpPr/>
              <p:nvPr/>
            </p:nvSpPr>
            <p:spPr>
              <a:xfrm>
                <a:off x="5035270" y="3295465"/>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FF00FF">
                      <a:alpha val="69803"/>
                    </a:srgbClr>
                  </a:gs>
                  <a:gs pos="100000">
                    <a:srgbClr val="660066">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54" name="Google Shape;754;p62"/>
              <p:cNvGrpSpPr/>
              <p:nvPr/>
            </p:nvGrpSpPr>
            <p:grpSpPr>
              <a:xfrm>
                <a:off x="5752723" y="544620"/>
                <a:ext cx="759655" cy="759655"/>
                <a:chOff x="4955179" y="604911"/>
                <a:chExt cx="759655" cy="759655"/>
              </a:xfrm>
            </p:grpSpPr>
            <p:sp>
              <p:nvSpPr>
                <p:cNvPr id="755" name="Google Shape;755;p62"/>
                <p:cNvSpPr/>
                <p:nvPr/>
              </p:nvSpPr>
              <p:spPr>
                <a:xfrm>
                  <a:off x="4955179"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56" name="Google Shape;756;p62"/>
                <p:cNvSpPr/>
                <p:nvPr/>
              </p:nvSpPr>
              <p:spPr>
                <a:xfrm>
                  <a:off x="5091780" y="741512"/>
                  <a:ext cx="486452" cy="486452"/>
                </a:xfrm>
                <a:prstGeom prst="ellipse">
                  <a:avLst/>
                </a:prstGeom>
                <a:gradFill>
                  <a:gsLst>
                    <a:gs pos="0">
                      <a:srgbClr val="FF00FF">
                        <a:alpha val="69803"/>
                      </a:srgbClr>
                    </a:gs>
                    <a:gs pos="100000">
                      <a:srgbClr val="660066">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57" name="Google Shape;757;p62"/>
              <p:cNvCxnSpPr>
                <a:stCxn id="755" idx="4"/>
                <a:endCxn id="753" idx="5"/>
              </p:cNvCxnSpPr>
              <p:nvPr/>
            </p:nvCxnSpPr>
            <p:spPr>
              <a:xfrm>
                <a:off x="6132551" y="1304275"/>
                <a:ext cx="0" cy="1991100"/>
              </a:xfrm>
              <a:prstGeom prst="straightConnector1">
                <a:avLst/>
              </a:prstGeom>
              <a:noFill/>
              <a:ln cap="flat" cmpd="sng" w="12700">
                <a:solidFill>
                  <a:schemeClr val="dk1"/>
                </a:solidFill>
                <a:prstDash val="solid"/>
                <a:round/>
                <a:headEnd len="sm" w="sm" type="none"/>
                <a:tailEnd len="sm" w="sm" type="none"/>
              </a:ln>
            </p:spPr>
          </p:cxnSp>
          <p:sp>
            <p:nvSpPr>
              <p:cNvPr id="758" name="Google Shape;758;p62"/>
              <p:cNvSpPr/>
              <p:nvPr/>
            </p:nvSpPr>
            <p:spPr>
              <a:xfrm>
                <a:off x="6137136" y="3291776"/>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59" name="Google Shape;759;p62"/>
              <p:cNvCxnSpPr/>
              <p:nvPr/>
            </p:nvCxnSpPr>
            <p:spPr>
              <a:xfrm flipH="1" rot="10800000">
                <a:off x="6098318" y="3253006"/>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60" name="Google Shape;760;p62"/>
              <p:cNvCxnSpPr/>
              <p:nvPr/>
            </p:nvCxnSpPr>
            <p:spPr>
              <a:xfrm flipH="1" rot="10800000">
                <a:off x="6095074" y="3235174"/>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61" name="Google Shape;761;p62"/>
            <p:cNvSpPr txBox="1"/>
            <p:nvPr/>
          </p:nvSpPr>
          <p:spPr>
            <a:xfrm>
              <a:off x="5159178" y="3937559"/>
              <a:ext cx="1833748" cy="6133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Support Vector Machine</a:t>
              </a:r>
              <a:endParaRPr b="0" i="0" sz="1050" u="none" cap="none" strike="noStrike">
                <a:solidFill>
                  <a:schemeClr val="lt1"/>
                </a:solidFill>
                <a:latin typeface="Arial"/>
                <a:ea typeface="Arial"/>
                <a:cs typeface="Arial"/>
                <a:sym typeface="Arial"/>
              </a:endParaRPr>
            </a:p>
          </p:txBody>
        </p:sp>
      </p:grpSp>
      <p:grpSp>
        <p:nvGrpSpPr>
          <p:cNvPr id="762" name="Google Shape;762;p62"/>
          <p:cNvGrpSpPr/>
          <p:nvPr/>
        </p:nvGrpSpPr>
        <p:grpSpPr>
          <a:xfrm>
            <a:off x="3747183" y="1340577"/>
            <a:ext cx="1480340" cy="2645865"/>
            <a:chOff x="7113346" y="604911"/>
            <a:chExt cx="2194560" cy="4283056"/>
          </a:xfrm>
        </p:grpSpPr>
        <p:grpSp>
          <p:nvGrpSpPr>
            <p:cNvPr id="763" name="Google Shape;763;p62"/>
            <p:cNvGrpSpPr/>
            <p:nvPr/>
          </p:nvGrpSpPr>
          <p:grpSpPr>
            <a:xfrm>
              <a:off x="7113346" y="604911"/>
              <a:ext cx="2194560" cy="4283056"/>
              <a:chOff x="7113346" y="604911"/>
              <a:chExt cx="2194560" cy="4283056"/>
            </a:xfrm>
          </p:grpSpPr>
          <p:sp>
            <p:nvSpPr>
              <p:cNvPr id="764" name="Google Shape;764;p62"/>
              <p:cNvSpPr/>
              <p:nvPr/>
            </p:nvSpPr>
            <p:spPr>
              <a:xfrm flipH="1">
                <a:off x="818304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65" name="Google Shape;765;p62"/>
              <p:cNvSpPr/>
              <p:nvPr/>
            </p:nvSpPr>
            <p:spPr>
              <a:xfrm>
                <a:off x="7113346" y="2693407"/>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0099FF">
                      <a:alpha val="69803"/>
                    </a:srgbClr>
                  </a:gs>
                  <a:gs pos="100000">
                    <a:srgbClr val="0033CC">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66" name="Google Shape;766;p62"/>
              <p:cNvGrpSpPr/>
              <p:nvPr/>
            </p:nvGrpSpPr>
            <p:grpSpPr>
              <a:xfrm>
                <a:off x="7830799" y="604911"/>
                <a:ext cx="759655" cy="759655"/>
                <a:chOff x="6634483" y="604911"/>
                <a:chExt cx="759655" cy="759655"/>
              </a:xfrm>
            </p:grpSpPr>
            <p:sp>
              <p:nvSpPr>
                <p:cNvPr id="767" name="Google Shape;767;p62"/>
                <p:cNvSpPr/>
                <p:nvPr/>
              </p:nvSpPr>
              <p:spPr>
                <a:xfrm>
                  <a:off x="6634483"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68" name="Google Shape;768;p62"/>
                <p:cNvSpPr/>
                <p:nvPr/>
              </p:nvSpPr>
              <p:spPr>
                <a:xfrm>
                  <a:off x="6771084" y="741512"/>
                  <a:ext cx="486452" cy="486452"/>
                </a:xfrm>
                <a:prstGeom prst="ellipse">
                  <a:avLst/>
                </a:prstGeom>
                <a:gradFill>
                  <a:gsLst>
                    <a:gs pos="0">
                      <a:srgbClr val="0099FF">
                        <a:alpha val="69803"/>
                      </a:srgbClr>
                    </a:gs>
                    <a:gs pos="100000">
                      <a:srgbClr val="0033CC">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69" name="Google Shape;769;p62"/>
              <p:cNvCxnSpPr>
                <a:stCxn id="767" idx="4"/>
                <a:endCxn id="765" idx="5"/>
              </p:cNvCxnSpPr>
              <p:nvPr/>
            </p:nvCxnSpPr>
            <p:spPr>
              <a:xfrm>
                <a:off x="8210627" y="1364566"/>
                <a:ext cx="0" cy="1328700"/>
              </a:xfrm>
              <a:prstGeom prst="straightConnector1">
                <a:avLst/>
              </a:prstGeom>
              <a:noFill/>
              <a:ln cap="flat" cmpd="sng" w="12700">
                <a:solidFill>
                  <a:schemeClr val="dk1"/>
                </a:solidFill>
                <a:prstDash val="solid"/>
                <a:round/>
                <a:headEnd len="sm" w="sm" type="none"/>
                <a:tailEnd len="sm" w="sm" type="none"/>
              </a:ln>
            </p:spPr>
          </p:cxnSp>
          <p:sp>
            <p:nvSpPr>
              <p:cNvPr id="770" name="Google Shape;770;p62"/>
              <p:cNvSpPr/>
              <p:nvPr/>
            </p:nvSpPr>
            <p:spPr>
              <a:xfrm>
                <a:off x="820570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71" name="Google Shape;771;p62"/>
              <p:cNvCxnSpPr/>
              <p:nvPr/>
            </p:nvCxnSpPr>
            <p:spPr>
              <a:xfrm flipH="1" rot="10800000">
                <a:off x="8166883" y="2654168"/>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72" name="Google Shape;772;p62"/>
              <p:cNvCxnSpPr/>
              <p:nvPr/>
            </p:nvCxnSpPr>
            <p:spPr>
              <a:xfrm flipH="1" rot="10800000">
                <a:off x="8163639" y="2636336"/>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73" name="Google Shape;773;p62"/>
            <p:cNvSpPr txBox="1"/>
            <p:nvPr/>
          </p:nvSpPr>
          <p:spPr>
            <a:xfrm>
              <a:off x="7288178" y="3439187"/>
              <a:ext cx="1833747" cy="4110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Random Forest</a:t>
              </a:r>
              <a:endParaRPr b="0" i="0" sz="1050" u="none" cap="none" strike="noStrike">
                <a:solidFill>
                  <a:schemeClr val="lt1"/>
                </a:solidFill>
                <a:latin typeface="Arial"/>
                <a:ea typeface="Arial"/>
                <a:cs typeface="Arial"/>
                <a:sym typeface="Arial"/>
              </a:endParaRPr>
            </a:p>
          </p:txBody>
        </p:sp>
      </p:grpSp>
      <p:grpSp>
        <p:nvGrpSpPr>
          <p:cNvPr id="774" name="Google Shape;774;p62"/>
          <p:cNvGrpSpPr/>
          <p:nvPr/>
        </p:nvGrpSpPr>
        <p:grpSpPr>
          <a:xfrm>
            <a:off x="5119573" y="1320823"/>
            <a:ext cx="1408997" cy="3245446"/>
            <a:chOff x="9191422" y="626012"/>
            <a:chExt cx="2194560" cy="5055604"/>
          </a:xfrm>
        </p:grpSpPr>
        <p:grpSp>
          <p:nvGrpSpPr>
            <p:cNvPr id="775" name="Google Shape;775;p62"/>
            <p:cNvGrpSpPr/>
            <p:nvPr/>
          </p:nvGrpSpPr>
          <p:grpSpPr>
            <a:xfrm>
              <a:off x="9191422" y="626012"/>
              <a:ext cx="2194560" cy="5055604"/>
              <a:chOff x="9191422" y="626012"/>
              <a:chExt cx="2194560" cy="5055604"/>
            </a:xfrm>
          </p:grpSpPr>
          <p:sp>
            <p:nvSpPr>
              <p:cNvPr id="776" name="Google Shape;776;p62"/>
              <p:cNvSpPr/>
              <p:nvPr/>
            </p:nvSpPr>
            <p:spPr>
              <a:xfrm flipH="1">
                <a:off x="1026526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77" name="Google Shape;777;p62"/>
              <p:cNvSpPr/>
              <p:nvPr/>
            </p:nvSpPr>
            <p:spPr>
              <a:xfrm>
                <a:off x="9191422" y="3487056"/>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990033">
                      <a:alpha val="69803"/>
                    </a:srgbClr>
                  </a:gs>
                  <a:gs pos="100000">
                    <a:srgbClr val="CC0066">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78" name="Google Shape;778;p62"/>
              <p:cNvGrpSpPr/>
              <p:nvPr/>
            </p:nvGrpSpPr>
            <p:grpSpPr>
              <a:xfrm>
                <a:off x="9908876" y="626012"/>
                <a:ext cx="759655" cy="759655"/>
                <a:chOff x="8313787" y="604911"/>
                <a:chExt cx="759655" cy="759655"/>
              </a:xfrm>
            </p:grpSpPr>
            <p:sp>
              <p:nvSpPr>
                <p:cNvPr id="779" name="Google Shape;779;p62"/>
                <p:cNvSpPr/>
                <p:nvPr/>
              </p:nvSpPr>
              <p:spPr>
                <a:xfrm>
                  <a:off x="8313787"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80" name="Google Shape;780;p62"/>
                <p:cNvSpPr/>
                <p:nvPr/>
              </p:nvSpPr>
              <p:spPr>
                <a:xfrm>
                  <a:off x="8450388" y="741512"/>
                  <a:ext cx="486452" cy="486452"/>
                </a:xfrm>
                <a:prstGeom prst="ellipse">
                  <a:avLst/>
                </a:prstGeom>
                <a:gradFill>
                  <a:gsLst>
                    <a:gs pos="0">
                      <a:srgbClr val="990033">
                        <a:alpha val="69803"/>
                      </a:srgbClr>
                    </a:gs>
                    <a:gs pos="100000">
                      <a:srgbClr val="CC0066">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81" name="Google Shape;781;p62"/>
              <p:cNvCxnSpPr>
                <a:stCxn id="779" idx="4"/>
                <a:endCxn id="777" idx="5"/>
              </p:cNvCxnSpPr>
              <p:nvPr/>
            </p:nvCxnSpPr>
            <p:spPr>
              <a:xfrm>
                <a:off x="10288704" y="1385667"/>
                <a:ext cx="0" cy="2101500"/>
              </a:xfrm>
              <a:prstGeom prst="straightConnector1">
                <a:avLst/>
              </a:prstGeom>
              <a:noFill/>
              <a:ln cap="flat" cmpd="sng" w="12700">
                <a:solidFill>
                  <a:schemeClr val="dk1"/>
                </a:solidFill>
                <a:prstDash val="solid"/>
                <a:round/>
                <a:headEnd len="sm" w="sm" type="none"/>
                <a:tailEnd len="sm" w="sm" type="none"/>
              </a:ln>
            </p:spPr>
          </p:cxnSp>
          <p:sp>
            <p:nvSpPr>
              <p:cNvPr id="782" name="Google Shape;782;p62"/>
              <p:cNvSpPr/>
              <p:nvPr/>
            </p:nvSpPr>
            <p:spPr>
              <a:xfrm>
                <a:off x="1028792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83" name="Google Shape;783;p62"/>
              <p:cNvCxnSpPr/>
              <p:nvPr/>
            </p:nvCxnSpPr>
            <p:spPr>
              <a:xfrm flipH="1" rot="10800000">
                <a:off x="10249111" y="3451693"/>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84" name="Google Shape;784;p62"/>
              <p:cNvCxnSpPr/>
              <p:nvPr/>
            </p:nvCxnSpPr>
            <p:spPr>
              <a:xfrm flipH="1" rot="10800000">
                <a:off x="10245867" y="3433861"/>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85" name="Google Shape;785;p62"/>
            <p:cNvSpPr txBox="1"/>
            <p:nvPr/>
          </p:nvSpPr>
          <p:spPr>
            <a:xfrm>
              <a:off x="9374357" y="4072396"/>
              <a:ext cx="1833748" cy="6472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Gradient Boosting</a:t>
              </a:r>
              <a:endParaRPr b="0" i="0" sz="1050" u="none" cap="none" strike="noStrike">
                <a:solidFill>
                  <a:schemeClr val="lt1"/>
                </a:solidFill>
                <a:latin typeface="Arial"/>
                <a:ea typeface="Arial"/>
                <a:cs typeface="Arial"/>
                <a:sym typeface="Arial"/>
              </a:endParaRPr>
            </a:p>
          </p:txBody>
        </p:sp>
      </p:grpSp>
      <p:grpSp>
        <p:nvGrpSpPr>
          <p:cNvPr id="786" name="Google Shape;786;p62"/>
          <p:cNvGrpSpPr/>
          <p:nvPr/>
        </p:nvGrpSpPr>
        <p:grpSpPr>
          <a:xfrm>
            <a:off x="6394443" y="1325956"/>
            <a:ext cx="1439149" cy="2660486"/>
            <a:chOff x="7113346" y="604911"/>
            <a:chExt cx="2194560" cy="4283056"/>
          </a:xfrm>
        </p:grpSpPr>
        <p:grpSp>
          <p:nvGrpSpPr>
            <p:cNvPr id="787" name="Google Shape;787;p62"/>
            <p:cNvGrpSpPr/>
            <p:nvPr/>
          </p:nvGrpSpPr>
          <p:grpSpPr>
            <a:xfrm>
              <a:off x="7113346" y="604911"/>
              <a:ext cx="2194560" cy="4283056"/>
              <a:chOff x="7113346" y="604911"/>
              <a:chExt cx="2194560" cy="4283056"/>
            </a:xfrm>
          </p:grpSpPr>
          <p:sp>
            <p:nvSpPr>
              <p:cNvPr id="788" name="Google Shape;788;p62"/>
              <p:cNvSpPr/>
              <p:nvPr/>
            </p:nvSpPr>
            <p:spPr>
              <a:xfrm flipH="1">
                <a:off x="818304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89" name="Google Shape;789;p62"/>
              <p:cNvSpPr/>
              <p:nvPr/>
            </p:nvSpPr>
            <p:spPr>
              <a:xfrm>
                <a:off x="7113346" y="2693407"/>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solidFill>
                <a:srgbClr val="3A3A3A"/>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790" name="Google Shape;790;p62"/>
              <p:cNvGrpSpPr/>
              <p:nvPr/>
            </p:nvGrpSpPr>
            <p:grpSpPr>
              <a:xfrm>
                <a:off x="7830799" y="604911"/>
                <a:ext cx="759655" cy="759655"/>
                <a:chOff x="6634483" y="604911"/>
                <a:chExt cx="759655" cy="759655"/>
              </a:xfrm>
            </p:grpSpPr>
            <p:sp>
              <p:nvSpPr>
                <p:cNvPr id="791" name="Google Shape;791;p62"/>
                <p:cNvSpPr/>
                <p:nvPr/>
              </p:nvSpPr>
              <p:spPr>
                <a:xfrm>
                  <a:off x="6634483"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792" name="Google Shape;792;p62"/>
                <p:cNvSpPr/>
                <p:nvPr/>
              </p:nvSpPr>
              <p:spPr>
                <a:xfrm>
                  <a:off x="6771084" y="741512"/>
                  <a:ext cx="486452" cy="486452"/>
                </a:xfrm>
                <a:prstGeom prst="ellipse">
                  <a:avLst/>
                </a:prstGeom>
                <a:solidFill>
                  <a:srgbClr val="3A3A3A"/>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793" name="Google Shape;793;p62"/>
              <p:cNvCxnSpPr>
                <a:stCxn id="791" idx="4"/>
                <a:endCxn id="789" idx="5"/>
              </p:cNvCxnSpPr>
              <p:nvPr/>
            </p:nvCxnSpPr>
            <p:spPr>
              <a:xfrm>
                <a:off x="8210627" y="1364566"/>
                <a:ext cx="0" cy="1328700"/>
              </a:xfrm>
              <a:prstGeom prst="straightConnector1">
                <a:avLst/>
              </a:prstGeom>
              <a:noFill/>
              <a:ln cap="flat" cmpd="sng" w="12700">
                <a:solidFill>
                  <a:schemeClr val="dk1"/>
                </a:solidFill>
                <a:prstDash val="solid"/>
                <a:round/>
                <a:headEnd len="sm" w="sm" type="none"/>
                <a:tailEnd len="sm" w="sm" type="none"/>
              </a:ln>
            </p:spPr>
          </p:cxnSp>
          <p:sp>
            <p:nvSpPr>
              <p:cNvPr id="794" name="Google Shape;794;p62"/>
              <p:cNvSpPr/>
              <p:nvPr/>
            </p:nvSpPr>
            <p:spPr>
              <a:xfrm>
                <a:off x="820570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795" name="Google Shape;795;p62"/>
              <p:cNvCxnSpPr/>
              <p:nvPr/>
            </p:nvCxnSpPr>
            <p:spPr>
              <a:xfrm flipH="1" rot="10800000">
                <a:off x="8166883" y="2654168"/>
                <a:ext cx="90730" cy="58225"/>
              </a:xfrm>
              <a:prstGeom prst="straightConnector1">
                <a:avLst/>
              </a:prstGeom>
              <a:noFill/>
              <a:ln cap="flat" cmpd="sng" w="12700">
                <a:solidFill>
                  <a:schemeClr val="dk1"/>
                </a:solidFill>
                <a:prstDash val="solid"/>
                <a:round/>
                <a:headEnd len="sm" w="sm" type="none"/>
                <a:tailEnd len="sm" w="sm" type="none"/>
              </a:ln>
            </p:spPr>
          </p:cxnSp>
          <p:cxnSp>
            <p:nvCxnSpPr>
              <p:cNvPr id="796" name="Google Shape;796;p62"/>
              <p:cNvCxnSpPr/>
              <p:nvPr/>
            </p:nvCxnSpPr>
            <p:spPr>
              <a:xfrm flipH="1" rot="10800000">
                <a:off x="8163639" y="2636336"/>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797" name="Google Shape;797;p62"/>
            <p:cNvSpPr txBox="1"/>
            <p:nvPr/>
          </p:nvSpPr>
          <p:spPr>
            <a:xfrm>
              <a:off x="7288177" y="3439187"/>
              <a:ext cx="1833749" cy="40877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Ridge Classifier</a:t>
              </a:r>
              <a:endParaRPr b="0" i="0" sz="1050" u="none" cap="none" strike="noStrike">
                <a:solidFill>
                  <a:schemeClr val="lt1"/>
                </a:solidFill>
                <a:latin typeface="Arial"/>
                <a:ea typeface="Arial"/>
                <a:cs typeface="Arial"/>
                <a:sym typeface="Arial"/>
              </a:endParaRPr>
            </a:p>
          </p:txBody>
        </p:sp>
      </p:grpSp>
      <p:grpSp>
        <p:nvGrpSpPr>
          <p:cNvPr id="798" name="Google Shape;798;p62"/>
          <p:cNvGrpSpPr/>
          <p:nvPr/>
        </p:nvGrpSpPr>
        <p:grpSpPr>
          <a:xfrm>
            <a:off x="7701282" y="1385470"/>
            <a:ext cx="1408997" cy="3245446"/>
            <a:chOff x="9191422" y="626012"/>
            <a:chExt cx="2194560" cy="5055604"/>
          </a:xfrm>
        </p:grpSpPr>
        <p:grpSp>
          <p:nvGrpSpPr>
            <p:cNvPr id="799" name="Google Shape;799;p62"/>
            <p:cNvGrpSpPr/>
            <p:nvPr/>
          </p:nvGrpSpPr>
          <p:grpSpPr>
            <a:xfrm>
              <a:off x="9191422" y="626012"/>
              <a:ext cx="2194560" cy="5055604"/>
              <a:chOff x="9191422" y="626012"/>
              <a:chExt cx="2194560" cy="5055604"/>
            </a:xfrm>
          </p:grpSpPr>
          <p:sp>
            <p:nvSpPr>
              <p:cNvPr id="800" name="Google Shape;800;p62"/>
              <p:cNvSpPr/>
              <p:nvPr/>
            </p:nvSpPr>
            <p:spPr>
              <a:xfrm flipH="1">
                <a:off x="1026526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01" name="Google Shape;801;p62"/>
              <p:cNvSpPr/>
              <p:nvPr/>
            </p:nvSpPr>
            <p:spPr>
              <a:xfrm>
                <a:off x="9191422" y="3487056"/>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solidFill>
                <a:srgbClr val="EC5453"/>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802" name="Google Shape;802;p62"/>
              <p:cNvGrpSpPr/>
              <p:nvPr/>
            </p:nvGrpSpPr>
            <p:grpSpPr>
              <a:xfrm>
                <a:off x="9908876" y="626012"/>
                <a:ext cx="759655" cy="759655"/>
                <a:chOff x="8313787" y="604911"/>
                <a:chExt cx="759655" cy="759655"/>
              </a:xfrm>
            </p:grpSpPr>
            <p:sp>
              <p:nvSpPr>
                <p:cNvPr id="803" name="Google Shape;803;p62"/>
                <p:cNvSpPr/>
                <p:nvPr/>
              </p:nvSpPr>
              <p:spPr>
                <a:xfrm>
                  <a:off x="8313787"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04" name="Google Shape;804;p62"/>
                <p:cNvSpPr/>
                <p:nvPr/>
              </p:nvSpPr>
              <p:spPr>
                <a:xfrm>
                  <a:off x="8450388" y="741512"/>
                  <a:ext cx="486452" cy="486452"/>
                </a:xfrm>
                <a:prstGeom prst="ellipse">
                  <a:avLst/>
                </a:prstGeom>
                <a:solidFill>
                  <a:srgbClr val="EC5453"/>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805" name="Google Shape;805;p62"/>
              <p:cNvCxnSpPr>
                <a:stCxn id="803" idx="4"/>
                <a:endCxn id="801" idx="5"/>
              </p:cNvCxnSpPr>
              <p:nvPr/>
            </p:nvCxnSpPr>
            <p:spPr>
              <a:xfrm>
                <a:off x="10288704" y="1385667"/>
                <a:ext cx="0" cy="2101500"/>
              </a:xfrm>
              <a:prstGeom prst="straightConnector1">
                <a:avLst/>
              </a:prstGeom>
              <a:noFill/>
              <a:ln cap="flat" cmpd="sng" w="12700">
                <a:solidFill>
                  <a:schemeClr val="dk1"/>
                </a:solidFill>
                <a:prstDash val="solid"/>
                <a:round/>
                <a:headEnd len="sm" w="sm" type="none"/>
                <a:tailEnd len="sm" w="sm" type="none"/>
              </a:ln>
            </p:spPr>
          </p:cxnSp>
          <p:sp>
            <p:nvSpPr>
              <p:cNvPr id="806" name="Google Shape;806;p62"/>
              <p:cNvSpPr/>
              <p:nvPr/>
            </p:nvSpPr>
            <p:spPr>
              <a:xfrm>
                <a:off x="1028792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807" name="Google Shape;807;p62"/>
              <p:cNvCxnSpPr/>
              <p:nvPr/>
            </p:nvCxnSpPr>
            <p:spPr>
              <a:xfrm flipH="1" rot="10800000">
                <a:off x="10249111" y="3451693"/>
                <a:ext cx="90730" cy="58225"/>
              </a:xfrm>
              <a:prstGeom prst="straightConnector1">
                <a:avLst/>
              </a:prstGeom>
              <a:noFill/>
              <a:ln cap="flat" cmpd="sng" w="12700">
                <a:solidFill>
                  <a:schemeClr val="dk1"/>
                </a:solidFill>
                <a:prstDash val="solid"/>
                <a:round/>
                <a:headEnd len="sm" w="sm" type="none"/>
                <a:tailEnd len="sm" w="sm" type="none"/>
              </a:ln>
            </p:spPr>
          </p:cxnSp>
          <p:cxnSp>
            <p:nvCxnSpPr>
              <p:cNvPr id="808" name="Google Shape;808;p62"/>
              <p:cNvCxnSpPr/>
              <p:nvPr/>
            </p:nvCxnSpPr>
            <p:spPr>
              <a:xfrm flipH="1" rot="10800000">
                <a:off x="10245867" y="3433861"/>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809" name="Google Shape;809;p62"/>
            <p:cNvSpPr txBox="1"/>
            <p:nvPr/>
          </p:nvSpPr>
          <p:spPr>
            <a:xfrm>
              <a:off x="9374357" y="4072396"/>
              <a:ext cx="1833748" cy="6472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Decision Tree Classifier</a:t>
              </a:r>
              <a:endParaRPr b="0" i="0" sz="1050" u="none" cap="none" strike="noStrike">
                <a:solidFill>
                  <a:schemeClr val="lt1"/>
                </a:solidFill>
                <a:latin typeface="Arial"/>
                <a:ea typeface="Arial"/>
                <a:cs typeface="Arial"/>
                <a:sym typeface="Arial"/>
              </a:endParaRPr>
            </a:p>
          </p:txBody>
        </p:sp>
      </p:grpSp>
      <p:sp>
        <p:nvSpPr>
          <p:cNvPr id="810" name="Google Shape;810;p62"/>
          <p:cNvSpPr txBox="1"/>
          <p:nvPr/>
        </p:nvSpPr>
        <p:spPr>
          <a:xfrm>
            <a:off x="267398" y="4115435"/>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93.43%</a:t>
            </a:r>
            <a:endParaRPr b="0" i="0" sz="1600" u="none" cap="none" strike="noStrike">
              <a:solidFill>
                <a:schemeClr val="lt1"/>
              </a:solidFill>
              <a:latin typeface="Arial"/>
              <a:ea typeface="Arial"/>
              <a:cs typeface="Arial"/>
              <a:sym typeface="Arial"/>
            </a:endParaRPr>
          </a:p>
        </p:txBody>
      </p:sp>
      <p:sp>
        <p:nvSpPr>
          <p:cNvPr id="811" name="Google Shape;811;p62"/>
          <p:cNvSpPr txBox="1"/>
          <p:nvPr/>
        </p:nvSpPr>
        <p:spPr>
          <a:xfrm>
            <a:off x="1457731" y="3508493"/>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98.86%</a:t>
            </a:r>
            <a:endParaRPr b="0" i="0" sz="1600" u="none" cap="none" strike="noStrike">
              <a:solidFill>
                <a:schemeClr val="lt1"/>
              </a:solidFill>
              <a:latin typeface="Arial"/>
              <a:ea typeface="Arial"/>
              <a:cs typeface="Arial"/>
              <a:sym typeface="Arial"/>
            </a:endParaRPr>
          </a:p>
        </p:txBody>
      </p:sp>
      <p:sp>
        <p:nvSpPr>
          <p:cNvPr id="812" name="Google Shape;812;p62"/>
          <p:cNvSpPr txBox="1"/>
          <p:nvPr/>
        </p:nvSpPr>
        <p:spPr>
          <a:xfrm>
            <a:off x="2734246" y="4148077"/>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99.55%</a:t>
            </a:r>
            <a:endParaRPr b="0" i="0" sz="1600" u="none" cap="none" strike="noStrike">
              <a:solidFill>
                <a:schemeClr val="lt1"/>
              </a:solidFill>
              <a:latin typeface="Arial"/>
              <a:ea typeface="Arial"/>
              <a:cs typeface="Arial"/>
              <a:sym typeface="Arial"/>
            </a:endParaRPr>
          </a:p>
        </p:txBody>
      </p:sp>
      <p:sp>
        <p:nvSpPr>
          <p:cNvPr id="813" name="Google Shape;813;p62"/>
          <p:cNvSpPr txBox="1"/>
          <p:nvPr/>
        </p:nvSpPr>
        <p:spPr>
          <a:xfrm>
            <a:off x="4045656" y="3466644"/>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99.74%</a:t>
            </a:r>
            <a:endParaRPr b="0" i="0" sz="1600" u="none" cap="none" strike="noStrike">
              <a:solidFill>
                <a:schemeClr val="lt1"/>
              </a:solidFill>
              <a:latin typeface="Arial"/>
              <a:ea typeface="Arial"/>
              <a:cs typeface="Arial"/>
              <a:sym typeface="Arial"/>
            </a:endParaRPr>
          </a:p>
        </p:txBody>
      </p:sp>
      <p:sp>
        <p:nvSpPr>
          <p:cNvPr id="814" name="Google Shape;814;p62"/>
          <p:cNvSpPr txBox="1"/>
          <p:nvPr/>
        </p:nvSpPr>
        <p:spPr>
          <a:xfrm>
            <a:off x="5374472" y="4046863"/>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99.52%</a:t>
            </a:r>
            <a:endParaRPr b="0" i="0" sz="1600" u="none" cap="none" strike="noStrike">
              <a:solidFill>
                <a:schemeClr val="lt1"/>
              </a:solidFill>
              <a:latin typeface="Arial"/>
              <a:ea typeface="Arial"/>
              <a:cs typeface="Arial"/>
              <a:sym typeface="Arial"/>
            </a:endParaRPr>
          </a:p>
        </p:txBody>
      </p:sp>
      <p:sp>
        <p:nvSpPr>
          <p:cNvPr id="815" name="Google Shape;815;p62"/>
          <p:cNvSpPr txBox="1"/>
          <p:nvPr/>
        </p:nvSpPr>
        <p:spPr>
          <a:xfrm>
            <a:off x="6647429" y="3466644"/>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99.40%</a:t>
            </a:r>
            <a:endParaRPr b="0" i="0" sz="1600" u="none" cap="none" strike="noStrike">
              <a:solidFill>
                <a:schemeClr val="lt1"/>
              </a:solidFill>
              <a:latin typeface="Arial"/>
              <a:ea typeface="Arial"/>
              <a:cs typeface="Arial"/>
              <a:sym typeface="Arial"/>
            </a:endParaRPr>
          </a:p>
        </p:txBody>
      </p:sp>
      <p:sp>
        <p:nvSpPr>
          <p:cNvPr id="816" name="Google Shape;816;p62"/>
          <p:cNvSpPr txBox="1"/>
          <p:nvPr/>
        </p:nvSpPr>
        <p:spPr>
          <a:xfrm>
            <a:off x="7947739" y="3986442"/>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99.47%</a:t>
            </a:r>
            <a:endParaRPr b="0" i="0" sz="1600" u="none" cap="none" strike="noStrike">
              <a:solidFill>
                <a:schemeClr val="lt1"/>
              </a:solidFill>
              <a:latin typeface="Arial"/>
              <a:ea typeface="Arial"/>
              <a:cs typeface="Arial"/>
              <a:sym typeface="Arial"/>
            </a:endParaRPr>
          </a:p>
        </p:txBody>
      </p:sp>
      <p:sp>
        <p:nvSpPr>
          <p:cNvPr id="817" name="Google Shape;817;p62"/>
          <p:cNvSpPr txBox="1"/>
          <p:nvPr/>
        </p:nvSpPr>
        <p:spPr>
          <a:xfrm>
            <a:off x="801229" y="642764"/>
            <a:ext cx="6996957" cy="56192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2000"/>
              <a:buFont typeface="Arial"/>
              <a:buNone/>
            </a:pPr>
            <a:r>
              <a:rPr b="0" i="0" lang="en-US" sz="1400" u="none" cap="none" strike="noStrike">
                <a:solidFill>
                  <a:schemeClr val="lt1"/>
                </a:solidFill>
                <a:latin typeface="Century Gothic"/>
                <a:ea typeface="Century Gothic"/>
                <a:cs typeface="Century Gothic"/>
                <a:sym typeface="Century Gothic"/>
              </a:rPr>
              <a:t>We trained our dataset using different classification methods, as mentioned below</a:t>
            </a:r>
            <a:endParaRPr b="0" i="0" sz="1000" u="none" cap="none" strike="noStrike">
              <a:solidFill>
                <a:srgbClr val="000000"/>
              </a:solidFill>
              <a:latin typeface="Arial"/>
              <a:ea typeface="Arial"/>
              <a:cs typeface="Arial"/>
              <a:sym typeface="Arial"/>
            </a:endParaRPr>
          </a:p>
        </p:txBody>
      </p:sp>
      <p:sp>
        <p:nvSpPr>
          <p:cNvPr id="818" name="Google Shape;818;p62"/>
          <p:cNvSpPr txBox="1"/>
          <p:nvPr>
            <p:ph idx="4294967295" type="title"/>
          </p:nvPr>
        </p:nvSpPr>
        <p:spPr>
          <a:xfrm>
            <a:off x="610359" y="58278"/>
            <a:ext cx="7316832" cy="557553"/>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000">
                <a:solidFill>
                  <a:schemeClr val="lt1"/>
                </a:solidFill>
                <a:latin typeface="Century Gothic"/>
                <a:ea typeface="Century Gothic"/>
                <a:cs typeface="Century Gothic"/>
                <a:sym typeface="Century Gothic"/>
              </a:rPr>
              <a:t>MODELS</a:t>
            </a:r>
            <a:r>
              <a:rPr lang="en-US" sz="2000"/>
              <a:t> </a:t>
            </a:r>
            <a:r>
              <a:rPr lang="en-US" sz="2000">
                <a:solidFill>
                  <a:schemeClr val="accent2"/>
                </a:solidFill>
              </a:rPr>
              <a:t>USED</a:t>
            </a:r>
            <a:endParaRPr sz="2000">
              <a:solidFill>
                <a:schemeClr val="accent2"/>
              </a:solidFil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26"/>
                                        </p:tgtEl>
                                        <p:attrNameLst>
                                          <p:attrName>style.visibility</p:attrName>
                                        </p:attrNameLst>
                                      </p:cBhvr>
                                      <p:to>
                                        <p:strVal val="visible"/>
                                      </p:to>
                                    </p:set>
                                    <p:anim calcmode="lin" valueType="num">
                                      <p:cBhvr additive="base">
                                        <p:cTn dur="2000"/>
                                        <p:tgtEl>
                                          <p:spTgt spid="72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8"/>
                                        </p:tgtEl>
                                        <p:attrNameLst>
                                          <p:attrName>style.visibility</p:attrName>
                                        </p:attrNameLst>
                                      </p:cBhvr>
                                      <p:to>
                                        <p:strVal val="visible"/>
                                      </p:to>
                                    </p:set>
                                    <p:anim calcmode="lin" valueType="num">
                                      <p:cBhvr additive="base">
                                        <p:cTn dur="2000"/>
                                        <p:tgtEl>
                                          <p:spTgt spid="73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0"/>
                                        </p:tgtEl>
                                        <p:attrNameLst>
                                          <p:attrName>style.visibility</p:attrName>
                                        </p:attrNameLst>
                                      </p:cBhvr>
                                      <p:to>
                                        <p:strVal val="visible"/>
                                      </p:to>
                                    </p:set>
                                    <p:anim calcmode="lin" valueType="num">
                                      <p:cBhvr additive="base">
                                        <p:cTn dur="2000"/>
                                        <p:tgtEl>
                                          <p:spTgt spid="75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62"/>
                                        </p:tgtEl>
                                        <p:attrNameLst>
                                          <p:attrName>style.visibility</p:attrName>
                                        </p:attrNameLst>
                                      </p:cBhvr>
                                      <p:to>
                                        <p:strVal val="visible"/>
                                      </p:to>
                                    </p:set>
                                    <p:anim calcmode="lin" valueType="num">
                                      <p:cBhvr additive="base">
                                        <p:cTn dur="2000"/>
                                        <p:tgtEl>
                                          <p:spTgt spid="76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74"/>
                                        </p:tgtEl>
                                        <p:attrNameLst>
                                          <p:attrName>style.visibility</p:attrName>
                                        </p:attrNameLst>
                                      </p:cBhvr>
                                      <p:to>
                                        <p:strVal val="visible"/>
                                      </p:to>
                                    </p:set>
                                    <p:anim calcmode="lin" valueType="num">
                                      <p:cBhvr additive="base">
                                        <p:cTn dur="2000"/>
                                        <p:tgtEl>
                                          <p:spTgt spid="77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86"/>
                                        </p:tgtEl>
                                        <p:attrNameLst>
                                          <p:attrName>style.visibility</p:attrName>
                                        </p:attrNameLst>
                                      </p:cBhvr>
                                      <p:to>
                                        <p:strVal val="visible"/>
                                      </p:to>
                                    </p:set>
                                    <p:anim calcmode="lin" valueType="num">
                                      <p:cBhvr additive="base">
                                        <p:cTn dur="2000"/>
                                        <p:tgtEl>
                                          <p:spTgt spid="78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98"/>
                                        </p:tgtEl>
                                        <p:attrNameLst>
                                          <p:attrName>style.visibility</p:attrName>
                                        </p:attrNameLst>
                                      </p:cBhvr>
                                      <p:to>
                                        <p:strVal val="visible"/>
                                      </p:to>
                                    </p:set>
                                    <p:anim calcmode="lin" valueType="num">
                                      <p:cBhvr additive="base">
                                        <p:cTn dur="2000"/>
                                        <p:tgtEl>
                                          <p:spTgt spid="79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63"/>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93.43%</a:t>
            </a:r>
            <a:endParaRPr sz="2000"/>
          </a:p>
        </p:txBody>
      </p:sp>
      <p:sp>
        <p:nvSpPr>
          <p:cNvPr id="824" name="Google Shape;824;p63"/>
          <p:cNvSpPr txBox="1"/>
          <p:nvPr>
            <p:ph type="title"/>
          </p:nvPr>
        </p:nvSpPr>
        <p:spPr>
          <a:xfrm>
            <a:off x="1935040" y="1446235"/>
            <a:ext cx="5190283" cy="782627"/>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NAIVE BAYES </a:t>
            </a:r>
            <a:r>
              <a:rPr lang="en-US">
                <a:solidFill>
                  <a:schemeClr val="accent2"/>
                </a:solidFill>
              </a:rPr>
              <a:t>CLASSIFIER</a:t>
            </a:r>
            <a:endParaRPr>
              <a:solidFill>
                <a:schemeClr val="accent2"/>
              </a:solidFill>
            </a:endParaRPr>
          </a:p>
        </p:txBody>
      </p:sp>
      <p:grpSp>
        <p:nvGrpSpPr>
          <p:cNvPr id="825" name="Google Shape;825;p63"/>
          <p:cNvGrpSpPr/>
          <p:nvPr/>
        </p:nvGrpSpPr>
        <p:grpSpPr>
          <a:xfrm flipH="1">
            <a:off x="4130364" y="3694591"/>
            <a:ext cx="883262" cy="242091"/>
            <a:chOff x="2300350" y="2601250"/>
            <a:chExt cx="2275275" cy="623625"/>
          </a:xfrm>
        </p:grpSpPr>
        <p:sp>
          <p:nvSpPr>
            <p:cNvPr id="826" name="Google Shape;826;p6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6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6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6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6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6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2" name="Google Shape;832;p63"/>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3" name="Google Shape;833;p63"/>
          <p:cNvGrpSpPr/>
          <p:nvPr/>
        </p:nvGrpSpPr>
        <p:grpSpPr>
          <a:xfrm>
            <a:off x="6397851" y="1075319"/>
            <a:ext cx="1252896" cy="51000"/>
            <a:chOff x="2915381" y="4104819"/>
            <a:chExt cx="1252896" cy="51000"/>
          </a:xfrm>
        </p:grpSpPr>
        <p:sp>
          <p:nvSpPr>
            <p:cNvPr id="834" name="Google Shape;834;p63"/>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63"/>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63"/>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63"/>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63"/>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63"/>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63"/>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63"/>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63"/>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63"/>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63"/>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63"/>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63"/>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63"/>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8" name="Google Shape;848;p63"/>
          <p:cNvGrpSpPr/>
          <p:nvPr/>
        </p:nvGrpSpPr>
        <p:grpSpPr>
          <a:xfrm rot="5400000">
            <a:off x="7822000" y="3988625"/>
            <a:ext cx="98902" cy="553090"/>
            <a:chOff x="4898850" y="4820550"/>
            <a:chExt cx="98902" cy="553090"/>
          </a:xfrm>
        </p:grpSpPr>
        <p:sp>
          <p:nvSpPr>
            <p:cNvPr id="849" name="Google Shape;849;p6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6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6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6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6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 name="Google Shape;854;p63"/>
          <p:cNvGrpSpPr/>
          <p:nvPr/>
        </p:nvGrpSpPr>
        <p:grpSpPr>
          <a:xfrm>
            <a:off x="1632103" y="4389467"/>
            <a:ext cx="1105976" cy="133969"/>
            <a:chOff x="8183182" y="663852"/>
            <a:chExt cx="1475028" cy="178673"/>
          </a:xfrm>
        </p:grpSpPr>
        <p:grpSp>
          <p:nvGrpSpPr>
            <p:cNvPr id="855" name="Google Shape;855;p63"/>
            <p:cNvGrpSpPr/>
            <p:nvPr/>
          </p:nvGrpSpPr>
          <p:grpSpPr>
            <a:xfrm>
              <a:off x="8183182" y="774425"/>
              <a:ext cx="1178025" cy="68100"/>
              <a:chOff x="2024450" y="204150"/>
              <a:chExt cx="1178025" cy="68100"/>
            </a:xfrm>
          </p:grpSpPr>
          <p:sp>
            <p:nvSpPr>
              <p:cNvPr id="856" name="Google Shape;856;p6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6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6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6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6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6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6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6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6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6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6" name="Google Shape;866;p63"/>
            <p:cNvGrpSpPr/>
            <p:nvPr/>
          </p:nvGrpSpPr>
          <p:grpSpPr>
            <a:xfrm>
              <a:off x="8480185" y="663852"/>
              <a:ext cx="1178025" cy="68100"/>
              <a:chOff x="2024450" y="204150"/>
              <a:chExt cx="1178025" cy="68100"/>
            </a:xfrm>
          </p:grpSpPr>
          <p:sp>
            <p:nvSpPr>
              <p:cNvPr id="867" name="Google Shape;867;p6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6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6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6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6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6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6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6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6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6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77" name="Google Shape;877;p63"/>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78" name="Google Shape;878;p63"/>
          <p:cNvSpPr/>
          <p:nvPr/>
        </p:nvSpPr>
        <p:spPr>
          <a:xfrm>
            <a:off x="531196" y="569729"/>
            <a:ext cx="954736" cy="200833"/>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879" name="Google Shape;879;p63"/>
          <p:cNvGrpSpPr/>
          <p:nvPr/>
        </p:nvGrpSpPr>
        <p:grpSpPr>
          <a:xfrm>
            <a:off x="318013" y="482825"/>
            <a:ext cx="1408997" cy="3492073"/>
            <a:chOff x="879118" y="604911"/>
            <a:chExt cx="2194560" cy="5439787"/>
          </a:xfrm>
        </p:grpSpPr>
        <p:grpSp>
          <p:nvGrpSpPr>
            <p:cNvPr id="880" name="Google Shape;880;p63"/>
            <p:cNvGrpSpPr/>
            <p:nvPr/>
          </p:nvGrpSpPr>
          <p:grpSpPr>
            <a:xfrm>
              <a:off x="879118" y="604911"/>
              <a:ext cx="2194560" cy="5439787"/>
              <a:chOff x="879118" y="604911"/>
              <a:chExt cx="2194560" cy="5439787"/>
            </a:xfrm>
          </p:grpSpPr>
          <p:sp>
            <p:nvSpPr>
              <p:cNvPr id="881" name="Google Shape;881;p63"/>
              <p:cNvSpPr/>
              <p:nvPr/>
            </p:nvSpPr>
            <p:spPr>
              <a:xfrm flipH="1">
                <a:off x="1947191" y="3847289"/>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82" name="Google Shape;882;p63"/>
              <p:cNvSpPr/>
              <p:nvPr/>
            </p:nvSpPr>
            <p:spPr>
              <a:xfrm>
                <a:off x="879118" y="3850138"/>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00CC00">
                      <a:alpha val="69803"/>
                    </a:srgbClr>
                  </a:gs>
                  <a:gs pos="100000">
                    <a:srgbClr val="008000">
                      <a:alpha val="49803"/>
                    </a:srgbClr>
                  </a:gs>
                </a:gsLst>
                <a:lin ang="5400000" scaled="0"/>
              </a:gradFill>
              <a:ln cap="flat" cmpd="sng" w="25400">
                <a:solidFill>
                  <a:srgbClr val="0080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883" name="Google Shape;883;p63"/>
              <p:cNvGrpSpPr/>
              <p:nvPr/>
            </p:nvGrpSpPr>
            <p:grpSpPr>
              <a:xfrm>
                <a:off x="1596571" y="604911"/>
                <a:ext cx="759655" cy="759655"/>
                <a:chOff x="1611085" y="604911"/>
                <a:chExt cx="759655" cy="759655"/>
              </a:xfrm>
            </p:grpSpPr>
            <p:sp>
              <p:nvSpPr>
                <p:cNvPr id="884" name="Google Shape;884;p63"/>
                <p:cNvSpPr/>
                <p:nvPr/>
              </p:nvSpPr>
              <p:spPr>
                <a:xfrm>
                  <a:off x="1611085"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85" name="Google Shape;885;p63"/>
                <p:cNvSpPr/>
                <p:nvPr/>
              </p:nvSpPr>
              <p:spPr>
                <a:xfrm>
                  <a:off x="1747686" y="741512"/>
                  <a:ext cx="486452" cy="486452"/>
                </a:xfrm>
                <a:prstGeom prst="ellipse">
                  <a:avLst/>
                </a:prstGeom>
                <a:gradFill>
                  <a:gsLst>
                    <a:gs pos="0">
                      <a:srgbClr val="00CC00">
                        <a:alpha val="69803"/>
                      </a:srgbClr>
                    </a:gs>
                    <a:gs pos="100000">
                      <a:srgbClr val="008000">
                        <a:alpha val="49803"/>
                      </a:srgbClr>
                    </a:gs>
                  </a:gsLst>
                  <a:lin ang="5400000" scaled="0"/>
                </a:gradFill>
                <a:ln cap="flat" cmpd="sng" w="25400">
                  <a:solidFill>
                    <a:srgbClr val="0080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886" name="Google Shape;886;p63"/>
              <p:cNvCxnSpPr>
                <a:stCxn id="884" idx="4"/>
                <a:endCxn id="882" idx="5"/>
              </p:cNvCxnSpPr>
              <p:nvPr/>
            </p:nvCxnSpPr>
            <p:spPr>
              <a:xfrm>
                <a:off x="1976399" y="1364566"/>
                <a:ext cx="0" cy="2485500"/>
              </a:xfrm>
              <a:prstGeom prst="straightConnector1">
                <a:avLst/>
              </a:prstGeom>
              <a:noFill/>
              <a:ln cap="flat" cmpd="sng" w="12700">
                <a:solidFill>
                  <a:schemeClr val="dk1"/>
                </a:solidFill>
                <a:prstDash val="solid"/>
                <a:round/>
                <a:headEnd len="sm" w="sm" type="none"/>
                <a:tailEnd len="sm" w="sm" type="none"/>
              </a:ln>
            </p:spPr>
          </p:cxnSp>
          <p:sp>
            <p:nvSpPr>
              <p:cNvPr id="887" name="Google Shape;887;p63"/>
              <p:cNvSpPr/>
              <p:nvPr/>
            </p:nvSpPr>
            <p:spPr>
              <a:xfrm>
                <a:off x="1969851" y="3847289"/>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888" name="Google Shape;888;p63"/>
              <p:cNvCxnSpPr/>
              <p:nvPr/>
            </p:nvCxnSpPr>
            <p:spPr>
              <a:xfrm flipH="1" rot="10800000">
                <a:off x="1931033" y="3808519"/>
                <a:ext cx="90730" cy="58225"/>
              </a:xfrm>
              <a:prstGeom prst="straightConnector1">
                <a:avLst/>
              </a:prstGeom>
              <a:noFill/>
              <a:ln cap="flat" cmpd="sng" w="12700">
                <a:solidFill>
                  <a:schemeClr val="dk1"/>
                </a:solidFill>
                <a:prstDash val="solid"/>
                <a:round/>
                <a:headEnd len="sm" w="sm" type="none"/>
                <a:tailEnd len="sm" w="sm" type="none"/>
              </a:ln>
            </p:spPr>
          </p:cxnSp>
          <p:cxnSp>
            <p:nvCxnSpPr>
              <p:cNvPr id="889" name="Google Shape;889;p63"/>
              <p:cNvCxnSpPr/>
              <p:nvPr/>
            </p:nvCxnSpPr>
            <p:spPr>
              <a:xfrm flipH="1" rot="10800000">
                <a:off x="1927789" y="3790687"/>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890" name="Google Shape;890;p63"/>
            <p:cNvSpPr txBox="1"/>
            <p:nvPr/>
          </p:nvSpPr>
          <p:spPr>
            <a:xfrm>
              <a:off x="1050347" y="4465193"/>
              <a:ext cx="1833748" cy="39553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Naïve Bayes</a:t>
              </a:r>
              <a:endParaRPr b="0" i="0" sz="1050" u="none" cap="none" strike="noStrike">
                <a:solidFill>
                  <a:schemeClr val="lt1"/>
                </a:solidFill>
                <a:latin typeface="Arial"/>
                <a:ea typeface="Arial"/>
                <a:cs typeface="Arial"/>
                <a:sym typeface="Arial"/>
              </a:endParaRPr>
            </a:p>
          </p:txBody>
        </p:sp>
      </p:grpSp>
      <p:sp>
        <p:nvSpPr>
          <p:cNvPr id="891" name="Google Shape;891;p63"/>
          <p:cNvSpPr txBox="1"/>
          <p:nvPr/>
        </p:nvSpPr>
        <p:spPr>
          <a:xfrm>
            <a:off x="531196" y="3294311"/>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93.43%</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79"/>
                                        </p:tgtEl>
                                        <p:attrNameLst>
                                          <p:attrName>style.visibility</p:attrName>
                                        </p:attrNameLst>
                                      </p:cBhvr>
                                      <p:to>
                                        <p:strVal val="visible"/>
                                      </p:to>
                                    </p:set>
                                    <p:anim calcmode="lin" valueType="num">
                                      <p:cBhvr additive="base">
                                        <p:cTn dur="2000"/>
                                        <p:tgtEl>
                                          <p:spTgt spid="87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pic>
        <p:nvPicPr>
          <p:cNvPr id="896" name="Google Shape;896;p64"/>
          <p:cNvPicPr preferRelativeResize="0"/>
          <p:nvPr/>
        </p:nvPicPr>
        <p:blipFill rotWithShape="1">
          <a:blip r:embed="rId3">
            <a:alphaModFix/>
          </a:blip>
          <a:srcRect b="0" l="0" r="0" t="0"/>
          <a:stretch/>
        </p:blipFill>
        <p:spPr>
          <a:xfrm>
            <a:off x="50997" y="828372"/>
            <a:ext cx="5733355" cy="4263702"/>
          </a:xfrm>
          <a:prstGeom prst="rect">
            <a:avLst/>
          </a:prstGeom>
          <a:noFill/>
          <a:ln>
            <a:noFill/>
          </a:ln>
        </p:spPr>
      </p:pic>
      <p:sp>
        <p:nvSpPr>
          <p:cNvPr id="897" name="Google Shape;897;p64"/>
          <p:cNvSpPr txBox="1"/>
          <p:nvPr/>
        </p:nvSpPr>
        <p:spPr>
          <a:xfrm>
            <a:off x="5887092" y="828372"/>
            <a:ext cx="3164441"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4387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0 - 283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1 - 307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1 - 4003 articles were real and predicted as real</a:t>
            </a:r>
            <a:endParaRPr b="0" i="0" sz="1200" u="none" cap="none" strike="noStrike">
              <a:solidFill>
                <a:srgbClr val="000000"/>
              </a:solidFill>
              <a:latin typeface="Arial"/>
              <a:ea typeface="Arial"/>
              <a:cs typeface="Arial"/>
              <a:sym typeface="Arial"/>
            </a:endParaRPr>
          </a:p>
        </p:txBody>
      </p:sp>
      <p:sp>
        <p:nvSpPr>
          <p:cNvPr id="898" name="Google Shape;898;p64"/>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800">
                <a:solidFill>
                  <a:schemeClr val="lt2"/>
                </a:solidFill>
                <a:latin typeface="Century Gothic"/>
                <a:ea typeface="Century Gothic"/>
                <a:cs typeface="Century Gothic"/>
                <a:sym typeface="Century Gothic"/>
              </a:rPr>
              <a:t>CONFUSION MATRIX FOR </a:t>
            </a:r>
            <a:r>
              <a:rPr lang="en-US" sz="2800">
                <a:solidFill>
                  <a:schemeClr val="accent2"/>
                </a:solidFill>
                <a:latin typeface="Century Gothic"/>
                <a:ea typeface="Century Gothic"/>
                <a:cs typeface="Century Gothic"/>
                <a:sym typeface="Century Gothic"/>
              </a:rPr>
              <a:t>NAIVE BAYES</a:t>
            </a:r>
            <a:endParaRPr sz="2800">
              <a:solidFill>
                <a:schemeClr val="lt2"/>
              </a:solidFill>
              <a:latin typeface="Century Gothic"/>
              <a:ea typeface="Century Gothic"/>
              <a:cs typeface="Century Gothic"/>
              <a:sym typeface="Century Gothic"/>
            </a:endParaRPr>
          </a:p>
        </p:txBody>
      </p:sp>
    </p:spTree>
  </p:cSld>
  <p:clrMapOvr>
    <a:masterClrMapping/>
  </p:clrMapOvr>
  <p:transition spd="slow" p14:dur="1500">
    <p:random/>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65"/>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98.86%</a:t>
            </a:r>
            <a:endParaRPr sz="2000"/>
          </a:p>
        </p:txBody>
      </p:sp>
      <p:sp>
        <p:nvSpPr>
          <p:cNvPr id="904" name="Google Shape;904;p65"/>
          <p:cNvSpPr txBox="1"/>
          <p:nvPr>
            <p:ph type="title"/>
          </p:nvPr>
        </p:nvSpPr>
        <p:spPr>
          <a:xfrm>
            <a:off x="1935040" y="1446235"/>
            <a:ext cx="5190283" cy="782627"/>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LOGISTIC </a:t>
            </a:r>
            <a:r>
              <a:rPr lang="en-US">
                <a:solidFill>
                  <a:schemeClr val="accent2"/>
                </a:solidFill>
              </a:rPr>
              <a:t>REGRESSION</a:t>
            </a:r>
            <a:endParaRPr>
              <a:solidFill>
                <a:schemeClr val="accent2"/>
              </a:solidFill>
            </a:endParaRPr>
          </a:p>
        </p:txBody>
      </p:sp>
      <p:grpSp>
        <p:nvGrpSpPr>
          <p:cNvPr id="905" name="Google Shape;905;p65"/>
          <p:cNvGrpSpPr/>
          <p:nvPr/>
        </p:nvGrpSpPr>
        <p:grpSpPr>
          <a:xfrm flipH="1">
            <a:off x="4130364" y="3694591"/>
            <a:ext cx="883262" cy="242091"/>
            <a:chOff x="2300350" y="2601250"/>
            <a:chExt cx="2275275" cy="623625"/>
          </a:xfrm>
        </p:grpSpPr>
        <p:sp>
          <p:nvSpPr>
            <p:cNvPr id="906" name="Google Shape;906;p6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6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6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6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6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6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2" name="Google Shape;912;p65"/>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3" name="Google Shape;913;p65"/>
          <p:cNvGrpSpPr/>
          <p:nvPr/>
        </p:nvGrpSpPr>
        <p:grpSpPr>
          <a:xfrm>
            <a:off x="6397851" y="1075319"/>
            <a:ext cx="1252896" cy="51000"/>
            <a:chOff x="2915381" y="4104819"/>
            <a:chExt cx="1252896" cy="51000"/>
          </a:xfrm>
        </p:grpSpPr>
        <p:sp>
          <p:nvSpPr>
            <p:cNvPr id="914" name="Google Shape;914;p65"/>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65"/>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65"/>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65"/>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65"/>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65"/>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65"/>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65"/>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65"/>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65"/>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65"/>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65"/>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65"/>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65"/>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8" name="Google Shape;928;p65"/>
          <p:cNvGrpSpPr/>
          <p:nvPr/>
        </p:nvGrpSpPr>
        <p:grpSpPr>
          <a:xfrm rot="5400000">
            <a:off x="7822000" y="3988625"/>
            <a:ext cx="98902" cy="553090"/>
            <a:chOff x="4898850" y="4820550"/>
            <a:chExt cx="98902" cy="553090"/>
          </a:xfrm>
        </p:grpSpPr>
        <p:sp>
          <p:nvSpPr>
            <p:cNvPr id="929" name="Google Shape;929;p6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6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6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6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6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 name="Google Shape;934;p65"/>
          <p:cNvGrpSpPr/>
          <p:nvPr/>
        </p:nvGrpSpPr>
        <p:grpSpPr>
          <a:xfrm>
            <a:off x="1632103" y="4389467"/>
            <a:ext cx="1105976" cy="133969"/>
            <a:chOff x="8183182" y="663852"/>
            <a:chExt cx="1475028" cy="178673"/>
          </a:xfrm>
        </p:grpSpPr>
        <p:grpSp>
          <p:nvGrpSpPr>
            <p:cNvPr id="935" name="Google Shape;935;p65"/>
            <p:cNvGrpSpPr/>
            <p:nvPr/>
          </p:nvGrpSpPr>
          <p:grpSpPr>
            <a:xfrm>
              <a:off x="8183182" y="774425"/>
              <a:ext cx="1178025" cy="68100"/>
              <a:chOff x="2024450" y="204150"/>
              <a:chExt cx="1178025" cy="68100"/>
            </a:xfrm>
          </p:grpSpPr>
          <p:sp>
            <p:nvSpPr>
              <p:cNvPr id="936" name="Google Shape;936;p6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6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6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6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6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6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6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6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6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6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6" name="Google Shape;946;p65"/>
            <p:cNvGrpSpPr/>
            <p:nvPr/>
          </p:nvGrpSpPr>
          <p:grpSpPr>
            <a:xfrm>
              <a:off x="8480185" y="663852"/>
              <a:ext cx="1178025" cy="68100"/>
              <a:chOff x="2024450" y="204150"/>
              <a:chExt cx="1178025" cy="68100"/>
            </a:xfrm>
          </p:grpSpPr>
          <p:sp>
            <p:nvSpPr>
              <p:cNvPr id="947" name="Google Shape;947;p6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6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6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6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6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6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6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6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6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6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57" name="Google Shape;957;p65"/>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958" name="Google Shape;958;p65"/>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959" name="Google Shape;959;p65"/>
          <p:cNvGrpSpPr/>
          <p:nvPr/>
        </p:nvGrpSpPr>
        <p:grpSpPr>
          <a:xfrm>
            <a:off x="330734" y="493444"/>
            <a:ext cx="1393838" cy="2674793"/>
            <a:chOff x="2957194" y="604911"/>
            <a:chExt cx="2194560" cy="4422343"/>
          </a:xfrm>
        </p:grpSpPr>
        <p:grpSp>
          <p:nvGrpSpPr>
            <p:cNvPr id="960" name="Google Shape;960;p65"/>
            <p:cNvGrpSpPr/>
            <p:nvPr/>
          </p:nvGrpSpPr>
          <p:grpSpPr>
            <a:xfrm>
              <a:off x="2957194" y="604911"/>
              <a:ext cx="2194560" cy="4422343"/>
              <a:chOff x="2957194" y="604911"/>
              <a:chExt cx="2194560" cy="4422343"/>
            </a:xfrm>
          </p:grpSpPr>
          <p:sp>
            <p:nvSpPr>
              <p:cNvPr id="961" name="Google Shape;961;p65"/>
              <p:cNvSpPr/>
              <p:nvPr/>
            </p:nvSpPr>
            <p:spPr>
              <a:xfrm flipH="1">
                <a:off x="4026889" y="2803925"/>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962" name="Google Shape;962;p65"/>
              <p:cNvSpPr/>
              <p:nvPr/>
            </p:nvSpPr>
            <p:spPr>
              <a:xfrm>
                <a:off x="2957194" y="2832694"/>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FFCC00">
                      <a:alpha val="69803"/>
                    </a:srgbClr>
                  </a:gs>
                  <a:gs pos="100000">
                    <a:srgbClr val="FF9900">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963" name="Google Shape;963;p65"/>
              <p:cNvGrpSpPr/>
              <p:nvPr/>
            </p:nvGrpSpPr>
            <p:grpSpPr>
              <a:xfrm>
                <a:off x="3674647" y="604911"/>
                <a:ext cx="759655" cy="759655"/>
                <a:chOff x="3275875" y="604911"/>
                <a:chExt cx="759655" cy="759655"/>
              </a:xfrm>
            </p:grpSpPr>
            <p:sp>
              <p:nvSpPr>
                <p:cNvPr id="964" name="Google Shape;964;p65"/>
                <p:cNvSpPr/>
                <p:nvPr/>
              </p:nvSpPr>
              <p:spPr>
                <a:xfrm>
                  <a:off x="3275875"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965" name="Google Shape;965;p65"/>
                <p:cNvSpPr/>
                <p:nvPr/>
              </p:nvSpPr>
              <p:spPr>
                <a:xfrm>
                  <a:off x="3412476" y="741512"/>
                  <a:ext cx="486452" cy="486452"/>
                </a:xfrm>
                <a:prstGeom prst="ellipse">
                  <a:avLst/>
                </a:prstGeom>
                <a:gradFill>
                  <a:gsLst>
                    <a:gs pos="0">
                      <a:srgbClr val="FFCC00">
                        <a:alpha val="69803"/>
                      </a:srgbClr>
                    </a:gs>
                    <a:gs pos="100000">
                      <a:srgbClr val="FF9900">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966" name="Google Shape;966;p65"/>
              <p:cNvCxnSpPr>
                <a:stCxn id="964" idx="4"/>
                <a:endCxn id="962" idx="5"/>
              </p:cNvCxnSpPr>
              <p:nvPr/>
            </p:nvCxnSpPr>
            <p:spPr>
              <a:xfrm>
                <a:off x="4054475" y="1364566"/>
                <a:ext cx="0" cy="1468200"/>
              </a:xfrm>
              <a:prstGeom prst="straightConnector1">
                <a:avLst/>
              </a:prstGeom>
              <a:noFill/>
              <a:ln cap="flat" cmpd="sng" w="12700">
                <a:solidFill>
                  <a:schemeClr val="dk1"/>
                </a:solidFill>
                <a:prstDash val="solid"/>
                <a:round/>
                <a:headEnd len="sm" w="sm" type="none"/>
                <a:tailEnd len="sm" w="sm" type="none"/>
              </a:ln>
            </p:spPr>
          </p:cxnSp>
          <p:sp>
            <p:nvSpPr>
              <p:cNvPr id="967" name="Google Shape;967;p65"/>
              <p:cNvSpPr/>
              <p:nvPr/>
            </p:nvSpPr>
            <p:spPr>
              <a:xfrm>
                <a:off x="4049549" y="2803925"/>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968" name="Google Shape;968;p65"/>
              <p:cNvCxnSpPr/>
              <p:nvPr/>
            </p:nvCxnSpPr>
            <p:spPr>
              <a:xfrm flipH="1" rot="10800000">
                <a:off x="4010731" y="2765155"/>
                <a:ext cx="90730" cy="58225"/>
              </a:xfrm>
              <a:prstGeom prst="straightConnector1">
                <a:avLst/>
              </a:prstGeom>
              <a:noFill/>
              <a:ln cap="flat" cmpd="sng" w="12700">
                <a:solidFill>
                  <a:schemeClr val="dk1"/>
                </a:solidFill>
                <a:prstDash val="solid"/>
                <a:round/>
                <a:headEnd len="sm" w="sm" type="none"/>
                <a:tailEnd len="sm" w="sm" type="none"/>
              </a:ln>
            </p:spPr>
          </p:cxnSp>
          <p:cxnSp>
            <p:nvCxnSpPr>
              <p:cNvPr id="969" name="Google Shape;969;p65"/>
              <p:cNvCxnSpPr/>
              <p:nvPr/>
            </p:nvCxnSpPr>
            <p:spPr>
              <a:xfrm flipH="1" rot="10800000">
                <a:off x="4007487" y="2747323"/>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970" name="Google Shape;970;p65"/>
            <p:cNvSpPr txBox="1"/>
            <p:nvPr/>
          </p:nvSpPr>
          <p:spPr>
            <a:xfrm>
              <a:off x="3090746" y="3440719"/>
              <a:ext cx="1833749" cy="68696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Logistic Regression</a:t>
              </a:r>
              <a:endParaRPr b="0" i="0" sz="1050" u="none" cap="none" strike="noStrike">
                <a:solidFill>
                  <a:schemeClr val="lt1"/>
                </a:solidFill>
                <a:latin typeface="Arial"/>
                <a:ea typeface="Arial"/>
                <a:cs typeface="Arial"/>
                <a:sym typeface="Arial"/>
              </a:endParaRPr>
            </a:p>
          </p:txBody>
        </p:sp>
      </p:grpSp>
      <p:sp>
        <p:nvSpPr>
          <p:cNvPr id="971" name="Google Shape;971;p65"/>
          <p:cNvSpPr txBox="1"/>
          <p:nvPr/>
        </p:nvSpPr>
        <p:spPr>
          <a:xfrm>
            <a:off x="566331" y="2653342"/>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98.86%</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959"/>
                                        </p:tgtEl>
                                        <p:attrNameLst>
                                          <p:attrName>style.visibility</p:attrName>
                                        </p:attrNameLst>
                                      </p:cBhvr>
                                      <p:to>
                                        <p:strVal val="visible"/>
                                      </p:to>
                                    </p:set>
                                    <p:anim calcmode="lin" valueType="num">
                                      <p:cBhvr additive="base">
                                        <p:cTn dur="2000"/>
                                        <p:tgtEl>
                                          <p:spTgt spid="95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66"/>
          <p:cNvSpPr txBox="1"/>
          <p:nvPr/>
        </p:nvSpPr>
        <p:spPr>
          <a:xfrm>
            <a:off x="5887092" y="828372"/>
            <a:ext cx="3164441"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4603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0 - 67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1 - 35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1 - 4275 articles were real and predicted as real</a:t>
            </a:r>
            <a:endParaRPr b="0" i="0" sz="1200" u="none" cap="none" strike="noStrike">
              <a:solidFill>
                <a:srgbClr val="000000"/>
              </a:solidFill>
              <a:latin typeface="Arial"/>
              <a:ea typeface="Arial"/>
              <a:cs typeface="Arial"/>
              <a:sym typeface="Arial"/>
            </a:endParaRPr>
          </a:p>
        </p:txBody>
      </p:sp>
      <p:sp>
        <p:nvSpPr>
          <p:cNvPr id="977" name="Google Shape;977;p66"/>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LOGISTIC REGRESSION</a:t>
            </a:r>
            <a:endParaRPr sz="2400">
              <a:solidFill>
                <a:schemeClr val="lt2"/>
              </a:solidFill>
              <a:latin typeface="Century Gothic"/>
              <a:ea typeface="Century Gothic"/>
              <a:cs typeface="Century Gothic"/>
              <a:sym typeface="Century Gothic"/>
            </a:endParaRPr>
          </a:p>
        </p:txBody>
      </p:sp>
      <p:pic>
        <p:nvPicPr>
          <p:cNvPr id="978" name="Google Shape;978;p66"/>
          <p:cNvPicPr preferRelativeResize="0"/>
          <p:nvPr/>
        </p:nvPicPr>
        <p:blipFill rotWithShape="1">
          <a:blip r:embed="rId3">
            <a:alphaModFix/>
          </a:blip>
          <a:srcRect b="0" l="0" r="0" t="0"/>
          <a:stretch/>
        </p:blipFill>
        <p:spPr>
          <a:xfrm>
            <a:off x="50996" y="974723"/>
            <a:ext cx="5527871" cy="4143807"/>
          </a:xfrm>
          <a:prstGeom prst="rect">
            <a:avLst/>
          </a:prstGeom>
          <a:noFill/>
          <a:ln>
            <a:noFill/>
          </a:ln>
        </p:spPr>
      </p:pic>
    </p:spTree>
  </p:cSld>
  <p:clrMapOvr>
    <a:masterClrMapping/>
  </p:clrMapOvr>
  <p:transition spd="slow" p14:dur="1500">
    <p:random/>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67"/>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99.55%</a:t>
            </a:r>
            <a:endParaRPr sz="2000"/>
          </a:p>
        </p:txBody>
      </p:sp>
      <p:sp>
        <p:nvSpPr>
          <p:cNvPr id="984" name="Google Shape;984;p67"/>
          <p:cNvSpPr txBox="1"/>
          <p:nvPr>
            <p:ph type="title"/>
          </p:nvPr>
        </p:nvSpPr>
        <p:spPr>
          <a:xfrm>
            <a:off x="1017142" y="1395495"/>
            <a:ext cx="7031952" cy="91619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2800"/>
              <a:t>SUPPORT VECTOR MACHINE (SVM)</a:t>
            </a:r>
            <a:br>
              <a:rPr lang="en-US" sz="2800"/>
            </a:br>
            <a:r>
              <a:rPr lang="en-US" sz="2800"/>
              <a:t> </a:t>
            </a:r>
            <a:r>
              <a:rPr lang="en-US" sz="2800">
                <a:solidFill>
                  <a:schemeClr val="accent2"/>
                </a:solidFill>
              </a:rPr>
              <a:t>CLASSIFFIER</a:t>
            </a:r>
            <a:endParaRPr sz="2800">
              <a:solidFill>
                <a:schemeClr val="accent2"/>
              </a:solidFill>
            </a:endParaRPr>
          </a:p>
        </p:txBody>
      </p:sp>
      <p:grpSp>
        <p:nvGrpSpPr>
          <p:cNvPr id="985" name="Google Shape;985;p67"/>
          <p:cNvGrpSpPr/>
          <p:nvPr/>
        </p:nvGrpSpPr>
        <p:grpSpPr>
          <a:xfrm flipH="1">
            <a:off x="4130364" y="3694591"/>
            <a:ext cx="883262" cy="242091"/>
            <a:chOff x="2300350" y="2601250"/>
            <a:chExt cx="2275275" cy="623625"/>
          </a:xfrm>
        </p:grpSpPr>
        <p:sp>
          <p:nvSpPr>
            <p:cNvPr id="986" name="Google Shape;986;p67"/>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67"/>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67"/>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67"/>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67"/>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67"/>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2" name="Google Shape;992;p67"/>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3" name="Google Shape;993;p67"/>
          <p:cNvGrpSpPr/>
          <p:nvPr/>
        </p:nvGrpSpPr>
        <p:grpSpPr>
          <a:xfrm>
            <a:off x="6397851" y="1075319"/>
            <a:ext cx="1252896" cy="51000"/>
            <a:chOff x="2915381" y="4104819"/>
            <a:chExt cx="1252896" cy="51000"/>
          </a:xfrm>
        </p:grpSpPr>
        <p:sp>
          <p:nvSpPr>
            <p:cNvPr id="994" name="Google Shape;994;p67"/>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67"/>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67"/>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67"/>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67"/>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67"/>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67"/>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67"/>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67"/>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67"/>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67"/>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67"/>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67"/>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67"/>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 name="Google Shape;1008;p67"/>
          <p:cNvGrpSpPr/>
          <p:nvPr/>
        </p:nvGrpSpPr>
        <p:grpSpPr>
          <a:xfrm rot="5400000">
            <a:off x="7822000" y="3988625"/>
            <a:ext cx="98902" cy="553090"/>
            <a:chOff x="4898850" y="4820550"/>
            <a:chExt cx="98902" cy="553090"/>
          </a:xfrm>
        </p:grpSpPr>
        <p:sp>
          <p:nvSpPr>
            <p:cNvPr id="1009" name="Google Shape;1009;p67"/>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67"/>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67"/>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67"/>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67"/>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 name="Google Shape;1014;p67"/>
          <p:cNvGrpSpPr/>
          <p:nvPr/>
        </p:nvGrpSpPr>
        <p:grpSpPr>
          <a:xfrm>
            <a:off x="1632103" y="4389467"/>
            <a:ext cx="1105976" cy="133969"/>
            <a:chOff x="8183182" y="663852"/>
            <a:chExt cx="1475028" cy="178673"/>
          </a:xfrm>
        </p:grpSpPr>
        <p:grpSp>
          <p:nvGrpSpPr>
            <p:cNvPr id="1015" name="Google Shape;1015;p67"/>
            <p:cNvGrpSpPr/>
            <p:nvPr/>
          </p:nvGrpSpPr>
          <p:grpSpPr>
            <a:xfrm>
              <a:off x="8183182" y="774425"/>
              <a:ext cx="1178025" cy="68100"/>
              <a:chOff x="2024450" y="204150"/>
              <a:chExt cx="1178025" cy="68100"/>
            </a:xfrm>
          </p:grpSpPr>
          <p:sp>
            <p:nvSpPr>
              <p:cNvPr id="1016" name="Google Shape;1016;p6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6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6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6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6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6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6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6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6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6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6" name="Google Shape;1026;p67"/>
            <p:cNvGrpSpPr/>
            <p:nvPr/>
          </p:nvGrpSpPr>
          <p:grpSpPr>
            <a:xfrm>
              <a:off x="8480185" y="663852"/>
              <a:ext cx="1178025" cy="68100"/>
              <a:chOff x="2024450" y="204150"/>
              <a:chExt cx="1178025" cy="68100"/>
            </a:xfrm>
          </p:grpSpPr>
          <p:sp>
            <p:nvSpPr>
              <p:cNvPr id="1027" name="Google Shape;1027;p6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6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6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6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6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6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6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6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6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6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37" name="Google Shape;1037;p67"/>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038" name="Google Shape;1038;p67"/>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039" name="Google Shape;1039;p67"/>
          <p:cNvGrpSpPr/>
          <p:nvPr/>
        </p:nvGrpSpPr>
        <p:grpSpPr>
          <a:xfrm>
            <a:off x="315575" y="457342"/>
            <a:ext cx="1408997" cy="3349878"/>
            <a:chOff x="5035270" y="544620"/>
            <a:chExt cx="2194560" cy="4945405"/>
          </a:xfrm>
        </p:grpSpPr>
        <p:grpSp>
          <p:nvGrpSpPr>
            <p:cNvPr id="1040" name="Google Shape;1040;p67"/>
            <p:cNvGrpSpPr/>
            <p:nvPr/>
          </p:nvGrpSpPr>
          <p:grpSpPr>
            <a:xfrm>
              <a:off x="5035270" y="544620"/>
              <a:ext cx="2194560" cy="4945405"/>
              <a:chOff x="5035270" y="544620"/>
              <a:chExt cx="2194560" cy="4945405"/>
            </a:xfrm>
          </p:grpSpPr>
          <p:sp>
            <p:nvSpPr>
              <p:cNvPr id="1041" name="Google Shape;1041;p67"/>
              <p:cNvSpPr/>
              <p:nvPr/>
            </p:nvSpPr>
            <p:spPr>
              <a:xfrm flipH="1">
                <a:off x="6114476" y="3291776"/>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042" name="Google Shape;1042;p67"/>
              <p:cNvSpPr/>
              <p:nvPr/>
            </p:nvSpPr>
            <p:spPr>
              <a:xfrm>
                <a:off x="5035270" y="3295465"/>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FF00FF">
                      <a:alpha val="69803"/>
                    </a:srgbClr>
                  </a:gs>
                  <a:gs pos="100000">
                    <a:srgbClr val="660066">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043" name="Google Shape;1043;p67"/>
              <p:cNvGrpSpPr/>
              <p:nvPr/>
            </p:nvGrpSpPr>
            <p:grpSpPr>
              <a:xfrm>
                <a:off x="5752723" y="544620"/>
                <a:ext cx="759655" cy="759655"/>
                <a:chOff x="4955179" y="604911"/>
                <a:chExt cx="759655" cy="759655"/>
              </a:xfrm>
            </p:grpSpPr>
            <p:sp>
              <p:nvSpPr>
                <p:cNvPr id="1044" name="Google Shape;1044;p67"/>
                <p:cNvSpPr/>
                <p:nvPr/>
              </p:nvSpPr>
              <p:spPr>
                <a:xfrm>
                  <a:off x="4955179"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045" name="Google Shape;1045;p67"/>
                <p:cNvSpPr/>
                <p:nvPr/>
              </p:nvSpPr>
              <p:spPr>
                <a:xfrm>
                  <a:off x="5091780" y="741512"/>
                  <a:ext cx="486452" cy="486452"/>
                </a:xfrm>
                <a:prstGeom prst="ellipse">
                  <a:avLst/>
                </a:prstGeom>
                <a:gradFill>
                  <a:gsLst>
                    <a:gs pos="0">
                      <a:srgbClr val="FF00FF">
                        <a:alpha val="69803"/>
                      </a:srgbClr>
                    </a:gs>
                    <a:gs pos="100000">
                      <a:srgbClr val="660066">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1046" name="Google Shape;1046;p67"/>
              <p:cNvCxnSpPr>
                <a:stCxn id="1044" idx="4"/>
                <a:endCxn id="1042" idx="5"/>
              </p:cNvCxnSpPr>
              <p:nvPr/>
            </p:nvCxnSpPr>
            <p:spPr>
              <a:xfrm>
                <a:off x="6132551" y="1304275"/>
                <a:ext cx="0" cy="1991100"/>
              </a:xfrm>
              <a:prstGeom prst="straightConnector1">
                <a:avLst/>
              </a:prstGeom>
              <a:noFill/>
              <a:ln cap="flat" cmpd="sng" w="12700">
                <a:solidFill>
                  <a:schemeClr val="dk1"/>
                </a:solidFill>
                <a:prstDash val="solid"/>
                <a:round/>
                <a:headEnd len="sm" w="sm" type="none"/>
                <a:tailEnd len="sm" w="sm" type="none"/>
              </a:ln>
            </p:spPr>
          </p:cxnSp>
          <p:sp>
            <p:nvSpPr>
              <p:cNvPr id="1047" name="Google Shape;1047;p67"/>
              <p:cNvSpPr/>
              <p:nvPr/>
            </p:nvSpPr>
            <p:spPr>
              <a:xfrm>
                <a:off x="6137136" y="3291776"/>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1048" name="Google Shape;1048;p67"/>
              <p:cNvCxnSpPr/>
              <p:nvPr/>
            </p:nvCxnSpPr>
            <p:spPr>
              <a:xfrm flipH="1" rot="10800000">
                <a:off x="6098318" y="3253006"/>
                <a:ext cx="90730" cy="58225"/>
              </a:xfrm>
              <a:prstGeom prst="straightConnector1">
                <a:avLst/>
              </a:prstGeom>
              <a:noFill/>
              <a:ln cap="flat" cmpd="sng" w="12700">
                <a:solidFill>
                  <a:schemeClr val="dk1"/>
                </a:solidFill>
                <a:prstDash val="solid"/>
                <a:round/>
                <a:headEnd len="sm" w="sm" type="none"/>
                <a:tailEnd len="sm" w="sm" type="none"/>
              </a:ln>
            </p:spPr>
          </p:cxnSp>
          <p:cxnSp>
            <p:nvCxnSpPr>
              <p:cNvPr id="1049" name="Google Shape;1049;p67"/>
              <p:cNvCxnSpPr/>
              <p:nvPr/>
            </p:nvCxnSpPr>
            <p:spPr>
              <a:xfrm flipH="1" rot="10800000">
                <a:off x="6095074" y="3235174"/>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1050" name="Google Shape;1050;p67"/>
            <p:cNvSpPr txBox="1"/>
            <p:nvPr/>
          </p:nvSpPr>
          <p:spPr>
            <a:xfrm>
              <a:off x="5159178" y="3937559"/>
              <a:ext cx="1833748" cy="6133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Support Vector Machine</a:t>
              </a:r>
              <a:endParaRPr b="0" i="0" sz="1050" u="none" cap="none" strike="noStrike">
                <a:solidFill>
                  <a:schemeClr val="lt1"/>
                </a:solidFill>
                <a:latin typeface="Arial"/>
                <a:ea typeface="Arial"/>
                <a:cs typeface="Arial"/>
                <a:sym typeface="Arial"/>
              </a:endParaRPr>
            </a:p>
          </p:txBody>
        </p:sp>
      </p:grpSp>
      <p:sp>
        <p:nvSpPr>
          <p:cNvPr id="1051" name="Google Shape;1051;p67"/>
          <p:cNvSpPr txBox="1"/>
          <p:nvPr/>
        </p:nvSpPr>
        <p:spPr>
          <a:xfrm>
            <a:off x="559366" y="3256824"/>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99.55%</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39"/>
                                        </p:tgtEl>
                                        <p:attrNameLst>
                                          <p:attrName>style.visibility</p:attrName>
                                        </p:attrNameLst>
                                      </p:cBhvr>
                                      <p:to>
                                        <p:strVal val="visible"/>
                                      </p:to>
                                    </p:set>
                                    <p:anim calcmode="lin" valueType="num">
                                      <p:cBhvr additive="base">
                                        <p:cTn dur="2000"/>
                                        <p:tgtEl>
                                          <p:spTgt spid="103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68"/>
          <p:cNvSpPr txBox="1"/>
          <p:nvPr/>
        </p:nvSpPr>
        <p:spPr>
          <a:xfrm>
            <a:off x="5887092" y="828372"/>
            <a:ext cx="3164441"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4644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0 - 26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1 - 14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1 - 4296 articles were real and predicted as real</a:t>
            </a:r>
            <a:endParaRPr b="0" i="0" sz="1200" u="none" cap="none" strike="noStrike">
              <a:solidFill>
                <a:srgbClr val="000000"/>
              </a:solidFill>
              <a:latin typeface="Arial"/>
              <a:ea typeface="Arial"/>
              <a:cs typeface="Arial"/>
              <a:sym typeface="Arial"/>
            </a:endParaRPr>
          </a:p>
        </p:txBody>
      </p:sp>
      <p:sp>
        <p:nvSpPr>
          <p:cNvPr id="1057" name="Google Shape;1057;p68"/>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SVM CLASSIFIER</a:t>
            </a:r>
            <a:endParaRPr sz="2400">
              <a:solidFill>
                <a:schemeClr val="lt2"/>
              </a:solidFill>
              <a:latin typeface="Century Gothic"/>
              <a:ea typeface="Century Gothic"/>
              <a:cs typeface="Century Gothic"/>
              <a:sym typeface="Century Gothic"/>
            </a:endParaRPr>
          </a:p>
        </p:txBody>
      </p:sp>
      <p:pic>
        <p:nvPicPr>
          <p:cNvPr id="1058" name="Google Shape;1058;p68"/>
          <p:cNvPicPr preferRelativeResize="0"/>
          <p:nvPr/>
        </p:nvPicPr>
        <p:blipFill rotWithShape="1">
          <a:blip r:embed="rId3">
            <a:alphaModFix/>
          </a:blip>
          <a:srcRect b="0" l="0" r="0" t="0"/>
          <a:stretch/>
        </p:blipFill>
        <p:spPr>
          <a:xfrm>
            <a:off x="50999" y="985621"/>
            <a:ext cx="5455949" cy="4106451"/>
          </a:xfrm>
          <a:prstGeom prst="rect">
            <a:avLst/>
          </a:prstGeom>
          <a:noFill/>
          <a:ln>
            <a:noFill/>
          </a:ln>
        </p:spPr>
      </p:pic>
    </p:spTree>
  </p:cSld>
  <p:clrMapOvr>
    <a:masterClrMapping/>
  </p:clrMapOvr>
  <p:transition spd="slow" p14:dur="1500">
    <p:random/>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69"/>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99.74%</a:t>
            </a:r>
            <a:endParaRPr sz="2000"/>
          </a:p>
        </p:txBody>
      </p:sp>
      <p:sp>
        <p:nvSpPr>
          <p:cNvPr id="1064" name="Google Shape;1064;p69"/>
          <p:cNvSpPr txBox="1"/>
          <p:nvPr>
            <p:ph type="title"/>
          </p:nvPr>
        </p:nvSpPr>
        <p:spPr>
          <a:xfrm>
            <a:off x="2065263" y="1646749"/>
            <a:ext cx="5123339" cy="634114"/>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RANDOM </a:t>
            </a:r>
            <a:r>
              <a:rPr lang="en-US" sz="3200">
                <a:solidFill>
                  <a:schemeClr val="accent2"/>
                </a:solidFill>
              </a:rPr>
              <a:t>FOREST</a:t>
            </a:r>
            <a:endParaRPr sz="3200">
              <a:solidFill>
                <a:schemeClr val="accent2"/>
              </a:solidFill>
            </a:endParaRPr>
          </a:p>
        </p:txBody>
      </p:sp>
      <p:grpSp>
        <p:nvGrpSpPr>
          <p:cNvPr id="1065" name="Google Shape;1065;p69"/>
          <p:cNvGrpSpPr/>
          <p:nvPr/>
        </p:nvGrpSpPr>
        <p:grpSpPr>
          <a:xfrm flipH="1">
            <a:off x="4130364" y="3694591"/>
            <a:ext cx="883262" cy="242091"/>
            <a:chOff x="2300350" y="2601250"/>
            <a:chExt cx="2275275" cy="623625"/>
          </a:xfrm>
        </p:grpSpPr>
        <p:sp>
          <p:nvSpPr>
            <p:cNvPr id="1066" name="Google Shape;1066;p6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6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6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6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6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6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2" name="Google Shape;1072;p69"/>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3" name="Google Shape;1073;p69"/>
          <p:cNvGrpSpPr/>
          <p:nvPr/>
        </p:nvGrpSpPr>
        <p:grpSpPr>
          <a:xfrm>
            <a:off x="6397851" y="1075319"/>
            <a:ext cx="1252896" cy="51000"/>
            <a:chOff x="2915381" y="4104819"/>
            <a:chExt cx="1252896" cy="51000"/>
          </a:xfrm>
        </p:grpSpPr>
        <p:sp>
          <p:nvSpPr>
            <p:cNvPr id="1074" name="Google Shape;1074;p69"/>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69"/>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69"/>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69"/>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69"/>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69"/>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69"/>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69"/>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69"/>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69"/>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69"/>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69"/>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69"/>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69"/>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 name="Google Shape;1088;p69"/>
          <p:cNvGrpSpPr/>
          <p:nvPr/>
        </p:nvGrpSpPr>
        <p:grpSpPr>
          <a:xfrm rot="5400000">
            <a:off x="7822000" y="3988625"/>
            <a:ext cx="98902" cy="553090"/>
            <a:chOff x="4898850" y="4820550"/>
            <a:chExt cx="98902" cy="553090"/>
          </a:xfrm>
        </p:grpSpPr>
        <p:sp>
          <p:nvSpPr>
            <p:cNvPr id="1089" name="Google Shape;1089;p6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6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6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6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6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4" name="Google Shape;1094;p69"/>
          <p:cNvGrpSpPr/>
          <p:nvPr/>
        </p:nvGrpSpPr>
        <p:grpSpPr>
          <a:xfrm>
            <a:off x="1632103" y="4389467"/>
            <a:ext cx="1105976" cy="133969"/>
            <a:chOff x="8183182" y="663852"/>
            <a:chExt cx="1475028" cy="178673"/>
          </a:xfrm>
        </p:grpSpPr>
        <p:grpSp>
          <p:nvGrpSpPr>
            <p:cNvPr id="1095" name="Google Shape;1095;p69"/>
            <p:cNvGrpSpPr/>
            <p:nvPr/>
          </p:nvGrpSpPr>
          <p:grpSpPr>
            <a:xfrm>
              <a:off x="8183182" y="774425"/>
              <a:ext cx="1178025" cy="68100"/>
              <a:chOff x="2024450" y="204150"/>
              <a:chExt cx="1178025" cy="68100"/>
            </a:xfrm>
          </p:grpSpPr>
          <p:sp>
            <p:nvSpPr>
              <p:cNvPr id="1096" name="Google Shape;1096;p6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6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6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6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6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6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6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6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6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6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6" name="Google Shape;1106;p69"/>
            <p:cNvGrpSpPr/>
            <p:nvPr/>
          </p:nvGrpSpPr>
          <p:grpSpPr>
            <a:xfrm>
              <a:off x="8480185" y="663852"/>
              <a:ext cx="1178025" cy="68100"/>
              <a:chOff x="2024450" y="204150"/>
              <a:chExt cx="1178025" cy="68100"/>
            </a:xfrm>
          </p:grpSpPr>
          <p:sp>
            <p:nvSpPr>
              <p:cNvPr id="1107" name="Google Shape;1107;p6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6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6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6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6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6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6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6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6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6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17" name="Google Shape;1117;p69"/>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118" name="Google Shape;1118;p69"/>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119" name="Google Shape;1119;p69"/>
          <p:cNvGrpSpPr/>
          <p:nvPr/>
        </p:nvGrpSpPr>
        <p:grpSpPr>
          <a:xfrm>
            <a:off x="295293" y="457342"/>
            <a:ext cx="1480340" cy="2645865"/>
            <a:chOff x="7113346" y="604911"/>
            <a:chExt cx="2194560" cy="4283056"/>
          </a:xfrm>
        </p:grpSpPr>
        <p:grpSp>
          <p:nvGrpSpPr>
            <p:cNvPr id="1120" name="Google Shape;1120;p69"/>
            <p:cNvGrpSpPr/>
            <p:nvPr/>
          </p:nvGrpSpPr>
          <p:grpSpPr>
            <a:xfrm>
              <a:off x="7113346" y="604911"/>
              <a:ext cx="2194560" cy="4283056"/>
              <a:chOff x="7113346" y="604911"/>
              <a:chExt cx="2194560" cy="4283056"/>
            </a:xfrm>
          </p:grpSpPr>
          <p:sp>
            <p:nvSpPr>
              <p:cNvPr id="1121" name="Google Shape;1121;p69"/>
              <p:cNvSpPr/>
              <p:nvPr/>
            </p:nvSpPr>
            <p:spPr>
              <a:xfrm flipH="1">
                <a:off x="818304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122" name="Google Shape;1122;p69"/>
              <p:cNvSpPr/>
              <p:nvPr/>
            </p:nvSpPr>
            <p:spPr>
              <a:xfrm>
                <a:off x="7113346" y="2693407"/>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0099FF">
                      <a:alpha val="69803"/>
                    </a:srgbClr>
                  </a:gs>
                  <a:gs pos="100000">
                    <a:srgbClr val="0033CC">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123" name="Google Shape;1123;p69"/>
              <p:cNvGrpSpPr/>
              <p:nvPr/>
            </p:nvGrpSpPr>
            <p:grpSpPr>
              <a:xfrm>
                <a:off x="7830799" y="604911"/>
                <a:ext cx="759655" cy="759655"/>
                <a:chOff x="6634483" y="604911"/>
                <a:chExt cx="759655" cy="759655"/>
              </a:xfrm>
            </p:grpSpPr>
            <p:sp>
              <p:nvSpPr>
                <p:cNvPr id="1124" name="Google Shape;1124;p69"/>
                <p:cNvSpPr/>
                <p:nvPr/>
              </p:nvSpPr>
              <p:spPr>
                <a:xfrm>
                  <a:off x="6634483"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125" name="Google Shape;1125;p69"/>
                <p:cNvSpPr/>
                <p:nvPr/>
              </p:nvSpPr>
              <p:spPr>
                <a:xfrm>
                  <a:off x="6771084" y="741512"/>
                  <a:ext cx="486452" cy="486452"/>
                </a:xfrm>
                <a:prstGeom prst="ellipse">
                  <a:avLst/>
                </a:prstGeom>
                <a:gradFill>
                  <a:gsLst>
                    <a:gs pos="0">
                      <a:srgbClr val="0099FF">
                        <a:alpha val="69803"/>
                      </a:srgbClr>
                    </a:gs>
                    <a:gs pos="100000">
                      <a:srgbClr val="0033CC">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1126" name="Google Shape;1126;p69"/>
              <p:cNvCxnSpPr>
                <a:stCxn id="1124" idx="4"/>
                <a:endCxn id="1122" idx="5"/>
              </p:cNvCxnSpPr>
              <p:nvPr/>
            </p:nvCxnSpPr>
            <p:spPr>
              <a:xfrm>
                <a:off x="8210627" y="1364566"/>
                <a:ext cx="0" cy="1328700"/>
              </a:xfrm>
              <a:prstGeom prst="straightConnector1">
                <a:avLst/>
              </a:prstGeom>
              <a:noFill/>
              <a:ln cap="flat" cmpd="sng" w="12700">
                <a:solidFill>
                  <a:schemeClr val="dk1"/>
                </a:solidFill>
                <a:prstDash val="solid"/>
                <a:round/>
                <a:headEnd len="sm" w="sm" type="none"/>
                <a:tailEnd len="sm" w="sm" type="none"/>
              </a:ln>
            </p:spPr>
          </p:cxnSp>
          <p:sp>
            <p:nvSpPr>
              <p:cNvPr id="1127" name="Google Shape;1127;p69"/>
              <p:cNvSpPr/>
              <p:nvPr/>
            </p:nvSpPr>
            <p:spPr>
              <a:xfrm>
                <a:off x="820570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1128" name="Google Shape;1128;p69"/>
              <p:cNvCxnSpPr/>
              <p:nvPr/>
            </p:nvCxnSpPr>
            <p:spPr>
              <a:xfrm flipH="1" rot="10800000">
                <a:off x="8166883" y="2654168"/>
                <a:ext cx="90730" cy="58225"/>
              </a:xfrm>
              <a:prstGeom prst="straightConnector1">
                <a:avLst/>
              </a:prstGeom>
              <a:noFill/>
              <a:ln cap="flat" cmpd="sng" w="12700">
                <a:solidFill>
                  <a:schemeClr val="dk1"/>
                </a:solidFill>
                <a:prstDash val="solid"/>
                <a:round/>
                <a:headEnd len="sm" w="sm" type="none"/>
                <a:tailEnd len="sm" w="sm" type="none"/>
              </a:ln>
            </p:spPr>
          </p:cxnSp>
          <p:cxnSp>
            <p:nvCxnSpPr>
              <p:cNvPr id="1129" name="Google Shape;1129;p69"/>
              <p:cNvCxnSpPr/>
              <p:nvPr/>
            </p:nvCxnSpPr>
            <p:spPr>
              <a:xfrm flipH="1" rot="10800000">
                <a:off x="8163639" y="2636336"/>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1130" name="Google Shape;1130;p69"/>
            <p:cNvSpPr txBox="1"/>
            <p:nvPr/>
          </p:nvSpPr>
          <p:spPr>
            <a:xfrm>
              <a:off x="7288178" y="3439187"/>
              <a:ext cx="1833747" cy="4110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Random Forest</a:t>
              </a:r>
              <a:endParaRPr b="0" i="0" sz="1050" u="none" cap="none" strike="noStrike">
                <a:solidFill>
                  <a:schemeClr val="lt1"/>
                </a:solidFill>
                <a:latin typeface="Arial"/>
                <a:ea typeface="Arial"/>
                <a:cs typeface="Arial"/>
                <a:sym typeface="Arial"/>
              </a:endParaRPr>
            </a:p>
          </p:txBody>
        </p:sp>
      </p:grpSp>
      <p:sp>
        <p:nvSpPr>
          <p:cNvPr id="1131" name="Google Shape;1131;p69"/>
          <p:cNvSpPr txBox="1"/>
          <p:nvPr/>
        </p:nvSpPr>
        <p:spPr>
          <a:xfrm>
            <a:off x="593766" y="2583409"/>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99.74%</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19"/>
                                        </p:tgtEl>
                                        <p:attrNameLst>
                                          <p:attrName>style.visibility</p:attrName>
                                        </p:attrNameLst>
                                      </p:cBhvr>
                                      <p:to>
                                        <p:strVal val="visible"/>
                                      </p:to>
                                    </p:set>
                                    <p:anim calcmode="lin" valueType="num">
                                      <p:cBhvr additive="base">
                                        <p:cTn dur="2000"/>
                                        <p:tgtEl>
                                          <p:spTgt spid="11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70"/>
          <p:cNvSpPr txBox="1"/>
          <p:nvPr/>
        </p:nvSpPr>
        <p:spPr>
          <a:xfrm>
            <a:off x="5979560" y="828372"/>
            <a:ext cx="3071973"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4661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0 - 9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1 - 14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1 - 4296 articles were real and predicted as real</a:t>
            </a:r>
            <a:endParaRPr b="0" i="0" sz="1200" u="none" cap="none" strike="noStrike">
              <a:solidFill>
                <a:srgbClr val="000000"/>
              </a:solidFill>
              <a:latin typeface="Arial"/>
              <a:ea typeface="Arial"/>
              <a:cs typeface="Arial"/>
              <a:sym typeface="Arial"/>
            </a:endParaRPr>
          </a:p>
        </p:txBody>
      </p:sp>
      <p:sp>
        <p:nvSpPr>
          <p:cNvPr id="1137" name="Google Shape;1137;p70"/>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RANDOM FOREST</a:t>
            </a:r>
            <a:endParaRPr sz="2400">
              <a:solidFill>
                <a:schemeClr val="lt2"/>
              </a:solidFill>
              <a:latin typeface="Century Gothic"/>
              <a:ea typeface="Century Gothic"/>
              <a:cs typeface="Century Gothic"/>
              <a:sym typeface="Century Gothic"/>
            </a:endParaRPr>
          </a:p>
        </p:txBody>
      </p:sp>
      <p:pic>
        <p:nvPicPr>
          <p:cNvPr id="1138" name="Google Shape;1138;p70"/>
          <p:cNvPicPr preferRelativeResize="0"/>
          <p:nvPr/>
        </p:nvPicPr>
        <p:blipFill rotWithShape="1">
          <a:blip r:embed="rId3">
            <a:alphaModFix/>
          </a:blip>
          <a:srcRect b="0" l="0" r="0" t="0"/>
          <a:stretch/>
        </p:blipFill>
        <p:spPr>
          <a:xfrm>
            <a:off x="40723" y="996725"/>
            <a:ext cx="5548419" cy="4107162"/>
          </a:xfrm>
          <a:prstGeom prst="rect">
            <a:avLst/>
          </a:prstGeom>
          <a:noFill/>
          <a:ln>
            <a:noFill/>
          </a:ln>
        </p:spPr>
      </p:pic>
    </p:spTree>
  </p:cSld>
  <p:clrMapOvr>
    <a:masterClrMapping/>
  </p:clrMapOvr>
  <p:transition spd="slow" p14:dur="1500">
    <p:random/>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
          <p:cNvSpPr txBox="1"/>
          <p:nvPr>
            <p:ph type="title"/>
          </p:nvPr>
        </p:nvSpPr>
        <p:spPr>
          <a:xfrm>
            <a:off x="713100" y="539400"/>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2"/>
              </a:buClr>
              <a:buSzPts val="3200"/>
              <a:buFont typeface="Century Gothic"/>
              <a:buNone/>
            </a:pPr>
            <a:r>
              <a:rPr lang="en-US" sz="2800"/>
              <a:t>BUSINESS PROBLEM :</a:t>
            </a:r>
            <a:endParaRPr sz="2800">
              <a:solidFill>
                <a:schemeClr val="accent2"/>
              </a:solidFill>
            </a:endParaRPr>
          </a:p>
        </p:txBody>
      </p:sp>
      <p:sp>
        <p:nvSpPr>
          <p:cNvPr id="234" name="Google Shape;234;p3"/>
          <p:cNvSpPr txBox="1"/>
          <p:nvPr>
            <p:ph idx="1" type="body"/>
          </p:nvPr>
        </p:nvSpPr>
        <p:spPr>
          <a:xfrm>
            <a:off x="600084" y="2325492"/>
            <a:ext cx="7717800" cy="269857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US" sz="1800"/>
              <a:t>OBJECTIVE:</a:t>
            </a:r>
            <a:endParaRPr/>
          </a:p>
          <a:p>
            <a:pPr indent="-190500" lvl="0" marL="342900" rtl="0" algn="l">
              <a:lnSpc>
                <a:spcPct val="100000"/>
              </a:lnSpc>
              <a:spcBef>
                <a:spcPts val="1000"/>
              </a:spcBef>
              <a:spcAft>
                <a:spcPts val="0"/>
              </a:spcAft>
              <a:buClr>
                <a:schemeClr val="accent2"/>
              </a:buClr>
              <a:buSzPts val="1200"/>
              <a:buAutoNum type="arabicPeriod"/>
            </a:pPr>
            <a:r>
              <a:rPr lang="en-US" sz="1600"/>
              <a:t>Fake news is the challenging problem in today’s times. </a:t>
            </a:r>
            <a:endParaRPr/>
          </a:p>
          <a:p>
            <a:pPr indent="-190500" lvl="0" marL="342900" rtl="0" algn="l">
              <a:lnSpc>
                <a:spcPct val="100000"/>
              </a:lnSpc>
              <a:spcBef>
                <a:spcPts val="1000"/>
              </a:spcBef>
              <a:spcAft>
                <a:spcPts val="0"/>
              </a:spcAft>
              <a:buClr>
                <a:schemeClr val="accent2"/>
              </a:buClr>
              <a:buSzPts val="1200"/>
              <a:buAutoNum type="arabicPeriod"/>
            </a:pPr>
            <a:r>
              <a:rPr lang="en-US" sz="1600"/>
              <a:t>Some individuals are more likely to spread fake news however there is certain regular patterns in Fake news. </a:t>
            </a:r>
            <a:endParaRPr/>
          </a:p>
          <a:p>
            <a:pPr indent="-190500" lvl="0" marL="342900" rtl="0" algn="l">
              <a:lnSpc>
                <a:spcPct val="100000"/>
              </a:lnSpc>
              <a:spcBef>
                <a:spcPts val="1000"/>
              </a:spcBef>
              <a:spcAft>
                <a:spcPts val="0"/>
              </a:spcAft>
              <a:buClr>
                <a:schemeClr val="accent2"/>
              </a:buClr>
              <a:buSzPts val="1200"/>
              <a:buAutoNum type="arabicPeriod"/>
            </a:pPr>
            <a:r>
              <a:rPr lang="en-US" sz="1600"/>
              <a:t>Thus we can use Machine learning to identify such patterns and try to predict fake news.</a:t>
            </a:r>
            <a:endParaRPr/>
          </a:p>
          <a:p>
            <a:pPr indent="0" lvl="0" marL="0" rtl="0" algn="l">
              <a:lnSpc>
                <a:spcPct val="100000"/>
              </a:lnSpc>
              <a:spcBef>
                <a:spcPts val="0"/>
              </a:spcBef>
              <a:spcAft>
                <a:spcPts val="1200"/>
              </a:spcAft>
              <a:buSzPts val="1200"/>
              <a:buNone/>
            </a:pPr>
            <a:r>
              <a:t/>
            </a:r>
            <a:endParaRPr sz="1600"/>
          </a:p>
        </p:txBody>
      </p:sp>
      <p:grpSp>
        <p:nvGrpSpPr>
          <p:cNvPr id="235" name="Google Shape;235;p3"/>
          <p:cNvGrpSpPr/>
          <p:nvPr/>
        </p:nvGrpSpPr>
        <p:grpSpPr>
          <a:xfrm>
            <a:off x="7126489" y="852727"/>
            <a:ext cx="883262" cy="242091"/>
            <a:chOff x="2300350" y="2601250"/>
            <a:chExt cx="2275275" cy="623625"/>
          </a:xfrm>
        </p:grpSpPr>
        <p:sp>
          <p:nvSpPr>
            <p:cNvPr id="236" name="Google Shape;236;p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2" name="Google Shape;242;p3"/>
          <p:cNvSpPr txBox="1"/>
          <p:nvPr/>
        </p:nvSpPr>
        <p:spPr>
          <a:xfrm>
            <a:off x="713100" y="1308249"/>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2"/>
              </a:buClr>
              <a:buSzPts val="3200"/>
              <a:buFont typeface="Arial"/>
              <a:buNone/>
            </a:pPr>
            <a:r>
              <a:rPr b="0" i="0" lang="en-US" sz="1800" u="none" cap="none" strike="noStrike">
                <a:solidFill>
                  <a:schemeClr val="lt2"/>
                </a:solidFill>
                <a:latin typeface="Century Gothic"/>
                <a:ea typeface="Century Gothic"/>
                <a:cs typeface="Century Gothic"/>
                <a:sym typeface="Century Gothic"/>
              </a:rPr>
              <a:t>To classify if the news is Fake or Real.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2"/>
              </a:buClr>
              <a:buSzPts val="3200"/>
              <a:buFont typeface="Arial"/>
              <a:buNone/>
            </a:pPr>
            <a:r>
              <a:t/>
            </a:r>
            <a:endParaRPr b="0" i="0" sz="1800" u="none" cap="none" strike="noStrike">
              <a:solidFill>
                <a:schemeClr val="accent2"/>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71"/>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99.52%</a:t>
            </a:r>
            <a:endParaRPr sz="2000"/>
          </a:p>
        </p:txBody>
      </p:sp>
      <p:sp>
        <p:nvSpPr>
          <p:cNvPr id="1144" name="Google Shape;1144;p71"/>
          <p:cNvSpPr txBox="1"/>
          <p:nvPr>
            <p:ph type="title"/>
          </p:nvPr>
        </p:nvSpPr>
        <p:spPr>
          <a:xfrm>
            <a:off x="2065263" y="1646749"/>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GRADIENT </a:t>
            </a:r>
            <a:r>
              <a:rPr lang="en-US" sz="3200">
                <a:solidFill>
                  <a:schemeClr val="accent2"/>
                </a:solidFill>
              </a:rPr>
              <a:t>BOOST</a:t>
            </a:r>
            <a:endParaRPr sz="3200">
              <a:solidFill>
                <a:schemeClr val="accent2"/>
              </a:solidFill>
            </a:endParaRPr>
          </a:p>
        </p:txBody>
      </p:sp>
      <p:grpSp>
        <p:nvGrpSpPr>
          <p:cNvPr id="1145" name="Google Shape;1145;p71"/>
          <p:cNvGrpSpPr/>
          <p:nvPr/>
        </p:nvGrpSpPr>
        <p:grpSpPr>
          <a:xfrm flipH="1">
            <a:off x="4130364" y="3694591"/>
            <a:ext cx="883262" cy="242091"/>
            <a:chOff x="2300350" y="2601250"/>
            <a:chExt cx="2275275" cy="623625"/>
          </a:xfrm>
        </p:grpSpPr>
        <p:sp>
          <p:nvSpPr>
            <p:cNvPr id="1146" name="Google Shape;1146;p7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7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7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7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7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7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2" name="Google Shape;1152;p71"/>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3" name="Google Shape;1153;p71"/>
          <p:cNvGrpSpPr/>
          <p:nvPr/>
        </p:nvGrpSpPr>
        <p:grpSpPr>
          <a:xfrm>
            <a:off x="6397851" y="1075319"/>
            <a:ext cx="1252896" cy="51000"/>
            <a:chOff x="2915381" y="4104819"/>
            <a:chExt cx="1252896" cy="51000"/>
          </a:xfrm>
        </p:grpSpPr>
        <p:sp>
          <p:nvSpPr>
            <p:cNvPr id="1154" name="Google Shape;1154;p71"/>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71"/>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71"/>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71"/>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71"/>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71"/>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71"/>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71"/>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71"/>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71"/>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71"/>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71"/>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71"/>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71"/>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8" name="Google Shape;1168;p71"/>
          <p:cNvGrpSpPr/>
          <p:nvPr/>
        </p:nvGrpSpPr>
        <p:grpSpPr>
          <a:xfrm rot="5400000">
            <a:off x="7822000" y="3988625"/>
            <a:ext cx="98902" cy="553090"/>
            <a:chOff x="4898850" y="4820550"/>
            <a:chExt cx="98902" cy="553090"/>
          </a:xfrm>
        </p:grpSpPr>
        <p:sp>
          <p:nvSpPr>
            <p:cNvPr id="1169" name="Google Shape;1169;p7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7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7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7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7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4" name="Google Shape;1174;p71"/>
          <p:cNvGrpSpPr/>
          <p:nvPr/>
        </p:nvGrpSpPr>
        <p:grpSpPr>
          <a:xfrm>
            <a:off x="1632103" y="4389467"/>
            <a:ext cx="1105976" cy="133969"/>
            <a:chOff x="8183182" y="663852"/>
            <a:chExt cx="1475028" cy="178673"/>
          </a:xfrm>
        </p:grpSpPr>
        <p:grpSp>
          <p:nvGrpSpPr>
            <p:cNvPr id="1175" name="Google Shape;1175;p71"/>
            <p:cNvGrpSpPr/>
            <p:nvPr/>
          </p:nvGrpSpPr>
          <p:grpSpPr>
            <a:xfrm>
              <a:off x="8183182" y="774425"/>
              <a:ext cx="1178025" cy="68100"/>
              <a:chOff x="2024450" y="204150"/>
              <a:chExt cx="1178025" cy="68100"/>
            </a:xfrm>
          </p:grpSpPr>
          <p:sp>
            <p:nvSpPr>
              <p:cNvPr id="1176" name="Google Shape;1176;p7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7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7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7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7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7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7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7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7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7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 name="Google Shape;1186;p71"/>
            <p:cNvGrpSpPr/>
            <p:nvPr/>
          </p:nvGrpSpPr>
          <p:grpSpPr>
            <a:xfrm>
              <a:off x="8480185" y="663852"/>
              <a:ext cx="1178025" cy="68100"/>
              <a:chOff x="2024450" y="204150"/>
              <a:chExt cx="1178025" cy="68100"/>
            </a:xfrm>
          </p:grpSpPr>
          <p:sp>
            <p:nvSpPr>
              <p:cNvPr id="1187" name="Google Shape;1187;p7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7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7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7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7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7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7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7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7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7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97" name="Google Shape;1197;p71"/>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198" name="Google Shape;1198;p71"/>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199" name="Google Shape;1199;p71"/>
          <p:cNvGrpSpPr/>
          <p:nvPr/>
        </p:nvGrpSpPr>
        <p:grpSpPr>
          <a:xfrm>
            <a:off x="315575" y="457342"/>
            <a:ext cx="1408997" cy="3245446"/>
            <a:chOff x="9191422" y="626012"/>
            <a:chExt cx="2194560" cy="5055604"/>
          </a:xfrm>
        </p:grpSpPr>
        <p:grpSp>
          <p:nvGrpSpPr>
            <p:cNvPr id="1200" name="Google Shape;1200;p71"/>
            <p:cNvGrpSpPr/>
            <p:nvPr/>
          </p:nvGrpSpPr>
          <p:grpSpPr>
            <a:xfrm>
              <a:off x="9191422" y="626012"/>
              <a:ext cx="2194560" cy="5055604"/>
              <a:chOff x="9191422" y="626012"/>
              <a:chExt cx="2194560" cy="5055604"/>
            </a:xfrm>
          </p:grpSpPr>
          <p:sp>
            <p:nvSpPr>
              <p:cNvPr id="1201" name="Google Shape;1201;p71"/>
              <p:cNvSpPr/>
              <p:nvPr/>
            </p:nvSpPr>
            <p:spPr>
              <a:xfrm flipH="1">
                <a:off x="1026526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202" name="Google Shape;1202;p71"/>
              <p:cNvSpPr/>
              <p:nvPr/>
            </p:nvSpPr>
            <p:spPr>
              <a:xfrm>
                <a:off x="9191422" y="3487056"/>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gradFill>
                <a:gsLst>
                  <a:gs pos="0">
                    <a:srgbClr val="990033">
                      <a:alpha val="69803"/>
                    </a:srgbClr>
                  </a:gs>
                  <a:gs pos="100000">
                    <a:srgbClr val="CC0066">
                      <a:alpha val="49803"/>
                    </a:srgbClr>
                  </a:gs>
                </a:gsLst>
                <a:lin ang="5400000" scaled="0"/>
              </a:gra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203" name="Google Shape;1203;p71"/>
              <p:cNvGrpSpPr/>
              <p:nvPr/>
            </p:nvGrpSpPr>
            <p:grpSpPr>
              <a:xfrm>
                <a:off x="9908876" y="626012"/>
                <a:ext cx="759655" cy="759655"/>
                <a:chOff x="8313787" y="604911"/>
                <a:chExt cx="759655" cy="759655"/>
              </a:xfrm>
            </p:grpSpPr>
            <p:sp>
              <p:nvSpPr>
                <p:cNvPr id="1204" name="Google Shape;1204;p71"/>
                <p:cNvSpPr/>
                <p:nvPr/>
              </p:nvSpPr>
              <p:spPr>
                <a:xfrm>
                  <a:off x="8313787"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205" name="Google Shape;1205;p71"/>
                <p:cNvSpPr/>
                <p:nvPr/>
              </p:nvSpPr>
              <p:spPr>
                <a:xfrm>
                  <a:off x="8450388" y="741512"/>
                  <a:ext cx="486452" cy="486452"/>
                </a:xfrm>
                <a:prstGeom prst="ellipse">
                  <a:avLst/>
                </a:prstGeom>
                <a:gradFill>
                  <a:gsLst>
                    <a:gs pos="0">
                      <a:srgbClr val="990033">
                        <a:alpha val="69803"/>
                      </a:srgbClr>
                    </a:gs>
                    <a:gs pos="100000">
                      <a:srgbClr val="CC0066">
                        <a:alpha val="49803"/>
                      </a:srgbClr>
                    </a:gs>
                  </a:gsLst>
                  <a:lin ang="5400000" scaled="0"/>
                </a:gradFill>
                <a:ln cap="flat" cmpd="sng" w="25400">
                  <a:solidFill>
                    <a:srgbClr val="FF9900"/>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1206" name="Google Shape;1206;p71"/>
              <p:cNvCxnSpPr>
                <a:stCxn id="1204" idx="4"/>
                <a:endCxn id="1202" idx="5"/>
              </p:cNvCxnSpPr>
              <p:nvPr/>
            </p:nvCxnSpPr>
            <p:spPr>
              <a:xfrm>
                <a:off x="10288704" y="1385667"/>
                <a:ext cx="0" cy="2101500"/>
              </a:xfrm>
              <a:prstGeom prst="straightConnector1">
                <a:avLst/>
              </a:prstGeom>
              <a:noFill/>
              <a:ln cap="flat" cmpd="sng" w="12700">
                <a:solidFill>
                  <a:schemeClr val="dk1"/>
                </a:solidFill>
                <a:prstDash val="solid"/>
                <a:round/>
                <a:headEnd len="sm" w="sm" type="none"/>
                <a:tailEnd len="sm" w="sm" type="none"/>
              </a:ln>
            </p:spPr>
          </p:cxnSp>
          <p:sp>
            <p:nvSpPr>
              <p:cNvPr id="1207" name="Google Shape;1207;p71"/>
              <p:cNvSpPr/>
              <p:nvPr/>
            </p:nvSpPr>
            <p:spPr>
              <a:xfrm>
                <a:off x="1028792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1208" name="Google Shape;1208;p71"/>
              <p:cNvCxnSpPr/>
              <p:nvPr/>
            </p:nvCxnSpPr>
            <p:spPr>
              <a:xfrm flipH="1" rot="10800000">
                <a:off x="10249111" y="3451693"/>
                <a:ext cx="90730" cy="58225"/>
              </a:xfrm>
              <a:prstGeom prst="straightConnector1">
                <a:avLst/>
              </a:prstGeom>
              <a:noFill/>
              <a:ln cap="flat" cmpd="sng" w="12700">
                <a:solidFill>
                  <a:schemeClr val="dk1"/>
                </a:solidFill>
                <a:prstDash val="solid"/>
                <a:round/>
                <a:headEnd len="sm" w="sm" type="none"/>
                <a:tailEnd len="sm" w="sm" type="none"/>
              </a:ln>
            </p:spPr>
          </p:cxnSp>
          <p:cxnSp>
            <p:nvCxnSpPr>
              <p:cNvPr id="1209" name="Google Shape;1209;p71"/>
              <p:cNvCxnSpPr/>
              <p:nvPr/>
            </p:nvCxnSpPr>
            <p:spPr>
              <a:xfrm flipH="1" rot="10800000">
                <a:off x="10245867" y="3433861"/>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1210" name="Google Shape;1210;p71"/>
            <p:cNvSpPr txBox="1"/>
            <p:nvPr/>
          </p:nvSpPr>
          <p:spPr>
            <a:xfrm>
              <a:off x="9374357" y="4072396"/>
              <a:ext cx="1833748" cy="6472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Gradient Boosting</a:t>
              </a:r>
              <a:endParaRPr b="0" i="0" sz="1050" u="none" cap="none" strike="noStrike">
                <a:solidFill>
                  <a:schemeClr val="lt1"/>
                </a:solidFill>
                <a:latin typeface="Arial"/>
                <a:ea typeface="Arial"/>
                <a:cs typeface="Arial"/>
                <a:sym typeface="Arial"/>
              </a:endParaRPr>
            </a:p>
          </p:txBody>
        </p:sp>
      </p:grpSp>
      <p:sp>
        <p:nvSpPr>
          <p:cNvPr id="1211" name="Google Shape;1211;p71"/>
          <p:cNvSpPr txBox="1"/>
          <p:nvPr/>
        </p:nvSpPr>
        <p:spPr>
          <a:xfrm>
            <a:off x="570474" y="3237637"/>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99.52%</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99"/>
                                        </p:tgtEl>
                                        <p:attrNameLst>
                                          <p:attrName>style.visibility</p:attrName>
                                        </p:attrNameLst>
                                      </p:cBhvr>
                                      <p:to>
                                        <p:strVal val="visible"/>
                                      </p:to>
                                    </p:set>
                                    <p:anim calcmode="lin" valueType="num">
                                      <p:cBhvr additive="base">
                                        <p:cTn dur="2000"/>
                                        <p:tgtEl>
                                          <p:spTgt spid="119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72"/>
          <p:cNvSpPr txBox="1"/>
          <p:nvPr/>
        </p:nvSpPr>
        <p:spPr>
          <a:xfrm>
            <a:off x="5979560" y="828372"/>
            <a:ext cx="3071973"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4641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0 - 29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1 - 14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1 - 4296 articles were real and predicted as real</a:t>
            </a:r>
            <a:endParaRPr b="0" i="0" sz="1200" u="none" cap="none" strike="noStrike">
              <a:solidFill>
                <a:srgbClr val="000000"/>
              </a:solidFill>
              <a:latin typeface="Arial"/>
              <a:ea typeface="Arial"/>
              <a:cs typeface="Arial"/>
              <a:sym typeface="Arial"/>
            </a:endParaRPr>
          </a:p>
        </p:txBody>
      </p:sp>
      <p:sp>
        <p:nvSpPr>
          <p:cNvPr id="1217" name="Google Shape;1217;p72"/>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GRADIENT BOOST</a:t>
            </a:r>
            <a:endParaRPr sz="2400">
              <a:solidFill>
                <a:schemeClr val="lt2"/>
              </a:solidFill>
              <a:latin typeface="Century Gothic"/>
              <a:ea typeface="Century Gothic"/>
              <a:cs typeface="Century Gothic"/>
              <a:sym typeface="Century Gothic"/>
            </a:endParaRPr>
          </a:p>
        </p:txBody>
      </p:sp>
      <p:pic>
        <p:nvPicPr>
          <p:cNvPr id="1218" name="Google Shape;1218;p72"/>
          <p:cNvPicPr preferRelativeResize="0"/>
          <p:nvPr/>
        </p:nvPicPr>
        <p:blipFill rotWithShape="1">
          <a:blip r:embed="rId3">
            <a:alphaModFix/>
          </a:blip>
          <a:srcRect b="0" l="0" r="0" t="0"/>
          <a:stretch/>
        </p:blipFill>
        <p:spPr>
          <a:xfrm>
            <a:off x="61271" y="945225"/>
            <a:ext cx="5476500" cy="4146849"/>
          </a:xfrm>
          <a:prstGeom prst="rect">
            <a:avLst/>
          </a:prstGeom>
          <a:noFill/>
          <a:ln>
            <a:noFill/>
          </a:ln>
        </p:spPr>
      </p:pic>
    </p:spTree>
  </p:cSld>
  <p:clrMapOvr>
    <a:masterClrMapping/>
  </p:clrMapOvr>
  <p:transition spd="slow" p14:dur="1500">
    <p:random/>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p73"/>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99.40%</a:t>
            </a:r>
            <a:endParaRPr sz="2000"/>
          </a:p>
        </p:txBody>
      </p:sp>
      <p:sp>
        <p:nvSpPr>
          <p:cNvPr id="1224" name="Google Shape;1224;p73"/>
          <p:cNvSpPr txBox="1"/>
          <p:nvPr>
            <p:ph type="title"/>
          </p:nvPr>
        </p:nvSpPr>
        <p:spPr>
          <a:xfrm>
            <a:off x="2065263" y="1646749"/>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RIDGE </a:t>
            </a:r>
            <a:r>
              <a:rPr lang="en-US" sz="3200">
                <a:solidFill>
                  <a:schemeClr val="accent2"/>
                </a:solidFill>
              </a:rPr>
              <a:t>CLASSIFIER</a:t>
            </a:r>
            <a:endParaRPr sz="3200">
              <a:solidFill>
                <a:schemeClr val="accent2"/>
              </a:solidFill>
            </a:endParaRPr>
          </a:p>
        </p:txBody>
      </p:sp>
      <p:grpSp>
        <p:nvGrpSpPr>
          <p:cNvPr id="1225" name="Google Shape;1225;p73"/>
          <p:cNvGrpSpPr/>
          <p:nvPr/>
        </p:nvGrpSpPr>
        <p:grpSpPr>
          <a:xfrm flipH="1">
            <a:off x="4130364" y="3694591"/>
            <a:ext cx="883262" cy="242091"/>
            <a:chOff x="2300350" y="2601250"/>
            <a:chExt cx="2275275" cy="623625"/>
          </a:xfrm>
        </p:grpSpPr>
        <p:sp>
          <p:nvSpPr>
            <p:cNvPr id="1226" name="Google Shape;1226;p7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7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7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7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7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7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32" name="Google Shape;1232;p73"/>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33" name="Google Shape;1233;p73"/>
          <p:cNvGrpSpPr/>
          <p:nvPr/>
        </p:nvGrpSpPr>
        <p:grpSpPr>
          <a:xfrm>
            <a:off x="6397851" y="1075319"/>
            <a:ext cx="1252896" cy="51000"/>
            <a:chOff x="2915381" y="4104819"/>
            <a:chExt cx="1252896" cy="51000"/>
          </a:xfrm>
        </p:grpSpPr>
        <p:sp>
          <p:nvSpPr>
            <p:cNvPr id="1234" name="Google Shape;1234;p73"/>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73"/>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73"/>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73"/>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73"/>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73"/>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73"/>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73"/>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73"/>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73"/>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73"/>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73"/>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73"/>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73"/>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8" name="Google Shape;1248;p73"/>
          <p:cNvGrpSpPr/>
          <p:nvPr/>
        </p:nvGrpSpPr>
        <p:grpSpPr>
          <a:xfrm rot="5400000">
            <a:off x="7822000" y="3988625"/>
            <a:ext cx="98902" cy="553090"/>
            <a:chOff x="4898850" y="4820550"/>
            <a:chExt cx="98902" cy="553090"/>
          </a:xfrm>
        </p:grpSpPr>
        <p:sp>
          <p:nvSpPr>
            <p:cNvPr id="1249" name="Google Shape;1249;p7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7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7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7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7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4" name="Google Shape;1254;p73"/>
          <p:cNvGrpSpPr/>
          <p:nvPr/>
        </p:nvGrpSpPr>
        <p:grpSpPr>
          <a:xfrm>
            <a:off x="1632103" y="4389467"/>
            <a:ext cx="1105976" cy="133969"/>
            <a:chOff x="8183182" y="663852"/>
            <a:chExt cx="1475028" cy="178673"/>
          </a:xfrm>
        </p:grpSpPr>
        <p:grpSp>
          <p:nvGrpSpPr>
            <p:cNvPr id="1255" name="Google Shape;1255;p73"/>
            <p:cNvGrpSpPr/>
            <p:nvPr/>
          </p:nvGrpSpPr>
          <p:grpSpPr>
            <a:xfrm>
              <a:off x="8183182" y="774425"/>
              <a:ext cx="1178025" cy="68100"/>
              <a:chOff x="2024450" y="204150"/>
              <a:chExt cx="1178025" cy="68100"/>
            </a:xfrm>
          </p:grpSpPr>
          <p:sp>
            <p:nvSpPr>
              <p:cNvPr id="1256" name="Google Shape;1256;p7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7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7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7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7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7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7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7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7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7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6" name="Google Shape;1266;p73"/>
            <p:cNvGrpSpPr/>
            <p:nvPr/>
          </p:nvGrpSpPr>
          <p:grpSpPr>
            <a:xfrm>
              <a:off x="8480185" y="663852"/>
              <a:ext cx="1178025" cy="68100"/>
              <a:chOff x="2024450" y="204150"/>
              <a:chExt cx="1178025" cy="68100"/>
            </a:xfrm>
          </p:grpSpPr>
          <p:sp>
            <p:nvSpPr>
              <p:cNvPr id="1267" name="Google Shape;1267;p7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7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7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7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7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7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7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7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7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7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77" name="Google Shape;1277;p73"/>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278" name="Google Shape;1278;p73"/>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279" name="Google Shape;1279;p73"/>
          <p:cNvGrpSpPr/>
          <p:nvPr/>
        </p:nvGrpSpPr>
        <p:grpSpPr>
          <a:xfrm>
            <a:off x="285423" y="457342"/>
            <a:ext cx="1439149" cy="2660486"/>
            <a:chOff x="7113346" y="604911"/>
            <a:chExt cx="2194560" cy="4283056"/>
          </a:xfrm>
        </p:grpSpPr>
        <p:grpSp>
          <p:nvGrpSpPr>
            <p:cNvPr id="1280" name="Google Shape;1280;p73"/>
            <p:cNvGrpSpPr/>
            <p:nvPr/>
          </p:nvGrpSpPr>
          <p:grpSpPr>
            <a:xfrm>
              <a:off x="7113346" y="604911"/>
              <a:ext cx="2194560" cy="4283056"/>
              <a:chOff x="7113346" y="604911"/>
              <a:chExt cx="2194560" cy="4283056"/>
            </a:xfrm>
          </p:grpSpPr>
          <p:sp>
            <p:nvSpPr>
              <p:cNvPr id="1281" name="Google Shape;1281;p73"/>
              <p:cNvSpPr/>
              <p:nvPr/>
            </p:nvSpPr>
            <p:spPr>
              <a:xfrm flipH="1">
                <a:off x="818304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282" name="Google Shape;1282;p73"/>
              <p:cNvSpPr/>
              <p:nvPr/>
            </p:nvSpPr>
            <p:spPr>
              <a:xfrm>
                <a:off x="7113346" y="2693407"/>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solidFill>
                <a:srgbClr val="3A3A3A"/>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283" name="Google Shape;1283;p73"/>
              <p:cNvGrpSpPr/>
              <p:nvPr/>
            </p:nvGrpSpPr>
            <p:grpSpPr>
              <a:xfrm>
                <a:off x="7830799" y="604911"/>
                <a:ext cx="759655" cy="759655"/>
                <a:chOff x="6634483" y="604911"/>
                <a:chExt cx="759655" cy="759655"/>
              </a:xfrm>
            </p:grpSpPr>
            <p:sp>
              <p:nvSpPr>
                <p:cNvPr id="1284" name="Google Shape;1284;p73"/>
                <p:cNvSpPr/>
                <p:nvPr/>
              </p:nvSpPr>
              <p:spPr>
                <a:xfrm>
                  <a:off x="6634483"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285" name="Google Shape;1285;p73"/>
                <p:cNvSpPr/>
                <p:nvPr/>
              </p:nvSpPr>
              <p:spPr>
                <a:xfrm>
                  <a:off x="6771084" y="741512"/>
                  <a:ext cx="486452" cy="486452"/>
                </a:xfrm>
                <a:prstGeom prst="ellipse">
                  <a:avLst/>
                </a:prstGeom>
                <a:solidFill>
                  <a:srgbClr val="3A3A3A"/>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1286" name="Google Shape;1286;p73"/>
              <p:cNvCxnSpPr>
                <a:stCxn id="1284" idx="4"/>
                <a:endCxn id="1282" idx="5"/>
              </p:cNvCxnSpPr>
              <p:nvPr/>
            </p:nvCxnSpPr>
            <p:spPr>
              <a:xfrm>
                <a:off x="8210627" y="1364566"/>
                <a:ext cx="0" cy="1328700"/>
              </a:xfrm>
              <a:prstGeom prst="straightConnector1">
                <a:avLst/>
              </a:prstGeom>
              <a:noFill/>
              <a:ln cap="flat" cmpd="sng" w="12700">
                <a:solidFill>
                  <a:schemeClr val="dk1"/>
                </a:solidFill>
                <a:prstDash val="solid"/>
                <a:round/>
                <a:headEnd len="sm" w="sm" type="none"/>
                <a:tailEnd len="sm" w="sm" type="none"/>
              </a:ln>
            </p:spPr>
          </p:cxnSp>
          <p:sp>
            <p:nvSpPr>
              <p:cNvPr id="1287" name="Google Shape;1287;p73"/>
              <p:cNvSpPr/>
              <p:nvPr/>
            </p:nvSpPr>
            <p:spPr>
              <a:xfrm>
                <a:off x="8205701" y="2692938"/>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1288" name="Google Shape;1288;p73"/>
              <p:cNvCxnSpPr/>
              <p:nvPr/>
            </p:nvCxnSpPr>
            <p:spPr>
              <a:xfrm flipH="1" rot="10800000">
                <a:off x="8166883" y="2654168"/>
                <a:ext cx="90730" cy="58225"/>
              </a:xfrm>
              <a:prstGeom prst="straightConnector1">
                <a:avLst/>
              </a:prstGeom>
              <a:noFill/>
              <a:ln cap="flat" cmpd="sng" w="12700">
                <a:solidFill>
                  <a:schemeClr val="dk1"/>
                </a:solidFill>
                <a:prstDash val="solid"/>
                <a:round/>
                <a:headEnd len="sm" w="sm" type="none"/>
                <a:tailEnd len="sm" w="sm" type="none"/>
              </a:ln>
            </p:spPr>
          </p:cxnSp>
          <p:cxnSp>
            <p:nvCxnSpPr>
              <p:cNvPr id="1289" name="Google Shape;1289;p73"/>
              <p:cNvCxnSpPr/>
              <p:nvPr/>
            </p:nvCxnSpPr>
            <p:spPr>
              <a:xfrm flipH="1" rot="10800000">
                <a:off x="8163639" y="2636336"/>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1290" name="Google Shape;1290;p73"/>
            <p:cNvSpPr txBox="1"/>
            <p:nvPr/>
          </p:nvSpPr>
          <p:spPr>
            <a:xfrm>
              <a:off x="7288177" y="3439187"/>
              <a:ext cx="1833749" cy="40877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Ridge Classifier</a:t>
              </a:r>
              <a:endParaRPr b="0" i="0" sz="1050" u="none" cap="none" strike="noStrike">
                <a:solidFill>
                  <a:schemeClr val="lt1"/>
                </a:solidFill>
                <a:latin typeface="Arial"/>
                <a:ea typeface="Arial"/>
                <a:cs typeface="Arial"/>
                <a:sym typeface="Arial"/>
              </a:endParaRPr>
            </a:p>
          </p:txBody>
        </p:sp>
      </p:grpSp>
      <p:sp>
        <p:nvSpPr>
          <p:cNvPr id="1291" name="Google Shape;1291;p73"/>
          <p:cNvSpPr txBox="1"/>
          <p:nvPr/>
        </p:nvSpPr>
        <p:spPr>
          <a:xfrm>
            <a:off x="538409" y="2598030"/>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99.40%</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79"/>
                                        </p:tgtEl>
                                        <p:attrNameLst>
                                          <p:attrName>style.visibility</p:attrName>
                                        </p:attrNameLst>
                                      </p:cBhvr>
                                      <p:to>
                                        <p:strVal val="visible"/>
                                      </p:to>
                                    </p:set>
                                    <p:anim calcmode="lin" valueType="num">
                                      <p:cBhvr additive="base">
                                        <p:cTn dur="2000"/>
                                        <p:tgtEl>
                                          <p:spTgt spid="127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74"/>
          <p:cNvSpPr txBox="1"/>
          <p:nvPr/>
        </p:nvSpPr>
        <p:spPr>
          <a:xfrm>
            <a:off x="5979560" y="828372"/>
            <a:ext cx="3071973"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4627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0 - 43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1 - 11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1 - 4299 articles were real and predicted as real</a:t>
            </a:r>
            <a:endParaRPr b="0" i="0" sz="1200" u="none" cap="none" strike="noStrike">
              <a:solidFill>
                <a:srgbClr val="000000"/>
              </a:solidFill>
              <a:latin typeface="Arial"/>
              <a:ea typeface="Arial"/>
              <a:cs typeface="Arial"/>
              <a:sym typeface="Arial"/>
            </a:endParaRPr>
          </a:p>
        </p:txBody>
      </p:sp>
      <p:sp>
        <p:nvSpPr>
          <p:cNvPr id="1297" name="Google Shape;1297;p74"/>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RIDGE CLASSIFIER</a:t>
            </a:r>
            <a:endParaRPr sz="2400">
              <a:solidFill>
                <a:schemeClr val="lt2"/>
              </a:solidFill>
              <a:latin typeface="Century Gothic"/>
              <a:ea typeface="Century Gothic"/>
              <a:cs typeface="Century Gothic"/>
              <a:sym typeface="Century Gothic"/>
            </a:endParaRPr>
          </a:p>
        </p:txBody>
      </p:sp>
      <p:pic>
        <p:nvPicPr>
          <p:cNvPr id="1298" name="Google Shape;1298;p74"/>
          <p:cNvPicPr preferRelativeResize="0"/>
          <p:nvPr/>
        </p:nvPicPr>
        <p:blipFill rotWithShape="1">
          <a:blip r:embed="rId3">
            <a:alphaModFix/>
          </a:blip>
          <a:srcRect b="0" l="0" r="0" t="0"/>
          <a:stretch/>
        </p:blipFill>
        <p:spPr>
          <a:xfrm>
            <a:off x="50996" y="939339"/>
            <a:ext cx="5445677" cy="4153483"/>
          </a:xfrm>
          <a:prstGeom prst="rect">
            <a:avLst/>
          </a:prstGeom>
          <a:noFill/>
          <a:ln>
            <a:noFill/>
          </a:ln>
        </p:spPr>
      </p:pic>
    </p:spTree>
  </p:cSld>
  <p:clrMapOvr>
    <a:masterClrMapping/>
  </p:clrMapOvr>
  <p:transition spd="slow" p14:dur="1500">
    <p:random/>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75"/>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Accuracy – 99.47%</a:t>
            </a:r>
            <a:endParaRPr sz="2000"/>
          </a:p>
        </p:txBody>
      </p:sp>
      <p:sp>
        <p:nvSpPr>
          <p:cNvPr id="1304" name="Google Shape;1304;p75"/>
          <p:cNvSpPr txBox="1"/>
          <p:nvPr>
            <p:ph type="title"/>
          </p:nvPr>
        </p:nvSpPr>
        <p:spPr>
          <a:xfrm>
            <a:off x="2065263" y="1646749"/>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DECISION </a:t>
            </a:r>
            <a:r>
              <a:rPr lang="en-US" sz="3200">
                <a:solidFill>
                  <a:schemeClr val="accent2"/>
                </a:solidFill>
              </a:rPr>
              <a:t>TREE</a:t>
            </a:r>
            <a:endParaRPr sz="3200">
              <a:solidFill>
                <a:schemeClr val="accent2"/>
              </a:solidFill>
            </a:endParaRPr>
          </a:p>
        </p:txBody>
      </p:sp>
      <p:grpSp>
        <p:nvGrpSpPr>
          <p:cNvPr id="1305" name="Google Shape;1305;p75"/>
          <p:cNvGrpSpPr/>
          <p:nvPr/>
        </p:nvGrpSpPr>
        <p:grpSpPr>
          <a:xfrm flipH="1">
            <a:off x="4130364" y="3694591"/>
            <a:ext cx="883262" cy="242091"/>
            <a:chOff x="2300350" y="2601250"/>
            <a:chExt cx="2275275" cy="623625"/>
          </a:xfrm>
        </p:grpSpPr>
        <p:sp>
          <p:nvSpPr>
            <p:cNvPr id="1306" name="Google Shape;1306;p7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7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7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7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7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7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2" name="Google Shape;1312;p75"/>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3" name="Google Shape;1313;p75"/>
          <p:cNvGrpSpPr/>
          <p:nvPr/>
        </p:nvGrpSpPr>
        <p:grpSpPr>
          <a:xfrm>
            <a:off x="6397851" y="1075319"/>
            <a:ext cx="1252896" cy="51000"/>
            <a:chOff x="2915381" y="4104819"/>
            <a:chExt cx="1252896" cy="51000"/>
          </a:xfrm>
        </p:grpSpPr>
        <p:sp>
          <p:nvSpPr>
            <p:cNvPr id="1314" name="Google Shape;1314;p75"/>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75"/>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75"/>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75"/>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75"/>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75"/>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75"/>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75"/>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75"/>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75"/>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75"/>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75"/>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75"/>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75"/>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8" name="Google Shape;1328;p75"/>
          <p:cNvGrpSpPr/>
          <p:nvPr/>
        </p:nvGrpSpPr>
        <p:grpSpPr>
          <a:xfrm rot="5400000">
            <a:off x="7822000" y="3988625"/>
            <a:ext cx="98902" cy="553090"/>
            <a:chOff x="4898850" y="4820550"/>
            <a:chExt cx="98902" cy="553090"/>
          </a:xfrm>
        </p:grpSpPr>
        <p:sp>
          <p:nvSpPr>
            <p:cNvPr id="1329" name="Google Shape;1329;p7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7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7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7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7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4" name="Google Shape;1334;p75"/>
          <p:cNvGrpSpPr/>
          <p:nvPr/>
        </p:nvGrpSpPr>
        <p:grpSpPr>
          <a:xfrm>
            <a:off x="1632103" y="4389467"/>
            <a:ext cx="1105976" cy="133969"/>
            <a:chOff x="8183182" y="663852"/>
            <a:chExt cx="1475028" cy="178673"/>
          </a:xfrm>
        </p:grpSpPr>
        <p:grpSp>
          <p:nvGrpSpPr>
            <p:cNvPr id="1335" name="Google Shape;1335;p75"/>
            <p:cNvGrpSpPr/>
            <p:nvPr/>
          </p:nvGrpSpPr>
          <p:grpSpPr>
            <a:xfrm>
              <a:off x="8183182" y="774425"/>
              <a:ext cx="1178025" cy="68100"/>
              <a:chOff x="2024450" y="204150"/>
              <a:chExt cx="1178025" cy="68100"/>
            </a:xfrm>
          </p:grpSpPr>
          <p:sp>
            <p:nvSpPr>
              <p:cNvPr id="1336" name="Google Shape;1336;p7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7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7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7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7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7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7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7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7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7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6" name="Google Shape;1346;p75"/>
            <p:cNvGrpSpPr/>
            <p:nvPr/>
          </p:nvGrpSpPr>
          <p:grpSpPr>
            <a:xfrm>
              <a:off x="8480185" y="663852"/>
              <a:ext cx="1178025" cy="68100"/>
              <a:chOff x="2024450" y="204150"/>
              <a:chExt cx="1178025" cy="68100"/>
            </a:xfrm>
          </p:grpSpPr>
          <p:sp>
            <p:nvSpPr>
              <p:cNvPr id="1347" name="Google Shape;1347;p7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7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7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7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7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7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7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7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7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7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57" name="Google Shape;1357;p75"/>
          <p:cNvSpPr/>
          <p:nvPr/>
        </p:nvSpPr>
        <p:spPr>
          <a:xfrm>
            <a:off x="442022" y="457342"/>
            <a:ext cx="1160980" cy="41947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358" name="Google Shape;1358;p75"/>
          <p:cNvSpPr/>
          <p:nvPr/>
        </p:nvSpPr>
        <p:spPr>
          <a:xfrm>
            <a:off x="531196" y="569729"/>
            <a:ext cx="989871" cy="206841"/>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359" name="Google Shape;1359;p75"/>
          <p:cNvGrpSpPr/>
          <p:nvPr/>
        </p:nvGrpSpPr>
        <p:grpSpPr>
          <a:xfrm>
            <a:off x="315575" y="457342"/>
            <a:ext cx="1408997" cy="3245446"/>
            <a:chOff x="9191422" y="626012"/>
            <a:chExt cx="2194560" cy="5055604"/>
          </a:xfrm>
        </p:grpSpPr>
        <p:grpSp>
          <p:nvGrpSpPr>
            <p:cNvPr id="1360" name="Google Shape;1360;p75"/>
            <p:cNvGrpSpPr/>
            <p:nvPr/>
          </p:nvGrpSpPr>
          <p:grpSpPr>
            <a:xfrm>
              <a:off x="9191422" y="626012"/>
              <a:ext cx="2194560" cy="5055604"/>
              <a:chOff x="9191422" y="626012"/>
              <a:chExt cx="2194560" cy="5055604"/>
            </a:xfrm>
          </p:grpSpPr>
          <p:sp>
            <p:nvSpPr>
              <p:cNvPr id="1361" name="Google Shape;1361;p75"/>
              <p:cNvSpPr/>
              <p:nvPr/>
            </p:nvSpPr>
            <p:spPr>
              <a:xfrm flipH="1">
                <a:off x="1026526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362" name="Google Shape;1362;p75"/>
              <p:cNvSpPr/>
              <p:nvPr/>
            </p:nvSpPr>
            <p:spPr>
              <a:xfrm>
                <a:off x="9191422" y="3487056"/>
                <a:ext cx="2194560" cy="2194560"/>
              </a:xfrm>
              <a:custGeom>
                <a:rect b="b" l="l" r="r" t="t"/>
                <a:pathLst>
                  <a:path extrusionOk="0" h="2194560" w="2194560">
                    <a:moveTo>
                      <a:pt x="1097280" y="118568"/>
                    </a:moveTo>
                    <a:cubicBezTo>
                      <a:pt x="1033151" y="118568"/>
                      <a:pt x="981165" y="170554"/>
                      <a:pt x="981165" y="234683"/>
                    </a:cubicBezTo>
                    <a:cubicBezTo>
                      <a:pt x="981165" y="298812"/>
                      <a:pt x="1033151" y="350798"/>
                      <a:pt x="1097280" y="350798"/>
                    </a:cubicBezTo>
                    <a:cubicBezTo>
                      <a:pt x="1161409" y="350798"/>
                      <a:pt x="1213395" y="298812"/>
                      <a:pt x="1213395" y="234683"/>
                    </a:cubicBezTo>
                    <a:cubicBezTo>
                      <a:pt x="1213395" y="170554"/>
                      <a:pt x="1161409" y="118568"/>
                      <a:pt x="1097280" y="118568"/>
                    </a:cubicBezTo>
                    <a:close/>
                    <a:moveTo>
                      <a:pt x="1097280" y="0"/>
                    </a:moveTo>
                    <a:cubicBezTo>
                      <a:pt x="1703291" y="0"/>
                      <a:pt x="2194560" y="491269"/>
                      <a:pt x="2194560" y="1097280"/>
                    </a:cubicBezTo>
                    <a:cubicBezTo>
                      <a:pt x="2194560" y="1703291"/>
                      <a:pt x="1703291" y="2194560"/>
                      <a:pt x="1097280" y="2194560"/>
                    </a:cubicBezTo>
                    <a:cubicBezTo>
                      <a:pt x="491269" y="2194560"/>
                      <a:pt x="0" y="1703291"/>
                      <a:pt x="0" y="1097280"/>
                    </a:cubicBezTo>
                    <a:cubicBezTo>
                      <a:pt x="0" y="491269"/>
                      <a:pt x="491269" y="0"/>
                      <a:pt x="1097280" y="0"/>
                    </a:cubicBezTo>
                    <a:close/>
                  </a:path>
                </a:pathLst>
              </a:custGeom>
              <a:solidFill>
                <a:srgbClr val="EC5453"/>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1363" name="Google Shape;1363;p75"/>
              <p:cNvGrpSpPr/>
              <p:nvPr/>
            </p:nvGrpSpPr>
            <p:grpSpPr>
              <a:xfrm>
                <a:off x="9908876" y="626012"/>
                <a:ext cx="759655" cy="759655"/>
                <a:chOff x="8313787" y="604911"/>
                <a:chExt cx="759655" cy="759655"/>
              </a:xfrm>
            </p:grpSpPr>
            <p:sp>
              <p:nvSpPr>
                <p:cNvPr id="1364" name="Google Shape;1364;p75"/>
                <p:cNvSpPr/>
                <p:nvPr/>
              </p:nvSpPr>
              <p:spPr>
                <a:xfrm>
                  <a:off x="8313787" y="604911"/>
                  <a:ext cx="759655" cy="759655"/>
                </a:xfrm>
                <a:prstGeom prst="ellipse">
                  <a:avLst/>
                </a:prstGeom>
                <a:solidFill>
                  <a:schemeClr val="lt1"/>
                </a:solidFill>
                <a:ln>
                  <a:noFill/>
                </a:ln>
                <a:effectLst>
                  <a:outerShdw blurRad="50800" rotWithShape="0" algn="tr" dir="81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365" name="Google Shape;1365;p75"/>
                <p:cNvSpPr/>
                <p:nvPr/>
              </p:nvSpPr>
              <p:spPr>
                <a:xfrm>
                  <a:off x="8450388" y="741512"/>
                  <a:ext cx="486452" cy="486452"/>
                </a:xfrm>
                <a:prstGeom prst="ellipse">
                  <a:avLst/>
                </a:prstGeom>
                <a:solidFill>
                  <a:srgbClr val="EC5453"/>
                </a:solidFill>
                <a:ln cap="flat" cmpd="sng" w="25400">
                  <a:solidFill>
                    <a:srgbClr val="FF9900"/>
                  </a:solidFill>
                  <a:prstDash val="solid"/>
                  <a:round/>
                  <a:headEnd len="sm" w="sm" type="none"/>
                  <a:tailEnd len="sm" w="sm" type="none"/>
                </a:ln>
                <a:effectLst>
                  <a:reflection blurRad="0" dir="0" dist="0" endA="300" endPos="41000" kx="0" rotWithShape="0" algn="bl" stA="50000" stPos="0" sy="-100000" ky="0"/>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cxnSp>
            <p:nvCxnSpPr>
              <p:cNvPr id="1366" name="Google Shape;1366;p75"/>
              <p:cNvCxnSpPr>
                <a:stCxn id="1364" idx="4"/>
                <a:endCxn id="1362" idx="5"/>
              </p:cNvCxnSpPr>
              <p:nvPr/>
            </p:nvCxnSpPr>
            <p:spPr>
              <a:xfrm>
                <a:off x="10288704" y="1385667"/>
                <a:ext cx="0" cy="2101500"/>
              </a:xfrm>
              <a:prstGeom prst="straightConnector1">
                <a:avLst/>
              </a:prstGeom>
              <a:noFill/>
              <a:ln cap="flat" cmpd="sng" w="12700">
                <a:solidFill>
                  <a:schemeClr val="dk1"/>
                </a:solidFill>
                <a:prstDash val="solid"/>
                <a:round/>
                <a:headEnd len="sm" w="sm" type="none"/>
                <a:tailEnd len="sm" w="sm" type="none"/>
              </a:ln>
            </p:spPr>
          </p:cxnSp>
          <p:sp>
            <p:nvSpPr>
              <p:cNvPr id="1367" name="Google Shape;1367;p75"/>
              <p:cNvSpPr/>
              <p:nvPr/>
            </p:nvSpPr>
            <p:spPr>
              <a:xfrm>
                <a:off x="10287929" y="3490463"/>
                <a:ext cx="44023" cy="165371"/>
              </a:xfrm>
              <a:custGeom>
                <a:rect b="b" l="l" r="r" t="t"/>
                <a:pathLst>
                  <a:path extrusionOk="0" h="165371" w="44023">
                    <a:moveTo>
                      <a:pt x="0" y="0"/>
                    </a:moveTo>
                    <a:cubicBezTo>
                      <a:pt x="20671" y="17834"/>
                      <a:pt x="41343" y="35668"/>
                      <a:pt x="43775" y="63230"/>
                    </a:cubicBezTo>
                    <a:cubicBezTo>
                      <a:pt x="46207" y="90792"/>
                      <a:pt x="30399" y="128081"/>
                      <a:pt x="14592" y="165371"/>
                    </a:cubicBezTo>
                  </a:path>
                </a:pathLst>
              </a:cu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cxnSp>
            <p:nvCxnSpPr>
              <p:cNvPr id="1368" name="Google Shape;1368;p75"/>
              <p:cNvCxnSpPr/>
              <p:nvPr/>
            </p:nvCxnSpPr>
            <p:spPr>
              <a:xfrm flipH="1" rot="10800000">
                <a:off x="10249111" y="3451693"/>
                <a:ext cx="90730" cy="58225"/>
              </a:xfrm>
              <a:prstGeom prst="straightConnector1">
                <a:avLst/>
              </a:prstGeom>
              <a:noFill/>
              <a:ln cap="flat" cmpd="sng" w="12700">
                <a:solidFill>
                  <a:schemeClr val="dk1"/>
                </a:solidFill>
                <a:prstDash val="solid"/>
                <a:round/>
                <a:headEnd len="sm" w="sm" type="none"/>
                <a:tailEnd len="sm" w="sm" type="none"/>
              </a:ln>
            </p:spPr>
          </p:cxnSp>
          <p:cxnSp>
            <p:nvCxnSpPr>
              <p:cNvPr id="1369" name="Google Shape;1369;p75"/>
              <p:cNvCxnSpPr/>
              <p:nvPr/>
            </p:nvCxnSpPr>
            <p:spPr>
              <a:xfrm flipH="1" rot="10800000">
                <a:off x="10245867" y="3433861"/>
                <a:ext cx="90730" cy="58225"/>
              </a:xfrm>
              <a:prstGeom prst="straightConnector1">
                <a:avLst/>
              </a:prstGeom>
              <a:noFill/>
              <a:ln cap="flat" cmpd="sng" w="12700">
                <a:solidFill>
                  <a:schemeClr val="dk1"/>
                </a:solidFill>
                <a:prstDash val="solid"/>
                <a:round/>
                <a:headEnd len="sm" w="sm" type="none"/>
                <a:tailEnd len="sm" w="sm" type="none"/>
              </a:ln>
            </p:spPr>
          </p:cxnSp>
        </p:grpSp>
        <p:sp>
          <p:nvSpPr>
            <p:cNvPr id="1370" name="Google Shape;1370;p75"/>
            <p:cNvSpPr txBox="1"/>
            <p:nvPr/>
          </p:nvSpPr>
          <p:spPr>
            <a:xfrm>
              <a:off x="9374357" y="4072396"/>
              <a:ext cx="1833748" cy="6472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chemeClr val="lt1"/>
                  </a:solidFill>
                  <a:latin typeface="Arial"/>
                  <a:ea typeface="Arial"/>
                  <a:cs typeface="Arial"/>
                  <a:sym typeface="Arial"/>
                </a:rPr>
                <a:t>Decision Tree Classifier</a:t>
              </a:r>
              <a:endParaRPr b="0" i="0" sz="1050" u="none" cap="none" strike="noStrike">
                <a:solidFill>
                  <a:schemeClr val="lt1"/>
                </a:solidFill>
                <a:latin typeface="Arial"/>
                <a:ea typeface="Arial"/>
                <a:cs typeface="Arial"/>
                <a:sym typeface="Arial"/>
              </a:endParaRPr>
            </a:p>
          </p:txBody>
        </p:sp>
      </p:grpSp>
      <p:sp>
        <p:nvSpPr>
          <p:cNvPr id="1371" name="Google Shape;1371;p75"/>
          <p:cNvSpPr txBox="1"/>
          <p:nvPr/>
        </p:nvSpPr>
        <p:spPr>
          <a:xfrm>
            <a:off x="562032" y="3058314"/>
            <a:ext cx="95473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lt1"/>
                </a:solidFill>
                <a:latin typeface="Arial"/>
                <a:ea typeface="Arial"/>
                <a:cs typeface="Arial"/>
                <a:sym typeface="Arial"/>
              </a:rPr>
              <a:t>99.47%</a:t>
            </a:r>
            <a:endParaRPr b="0" i="0" sz="1600" u="none" cap="none" strike="noStrike">
              <a:solidFill>
                <a:schemeClr val="lt1"/>
              </a:solidFill>
              <a:latin typeface="Arial"/>
              <a:ea typeface="Arial"/>
              <a:cs typeface="Arial"/>
              <a:sym typeface="Arial"/>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59"/>
                                        </p:tgtEl>
                                        <p:attrNameLst>
                                          <p:attrName>style.visibility</p:attrName>
                                        </p:attrNameLst>
                                      </p:cBhvr>
                                      <p:to>
                                        <p:strVal val="visible"/>
                                      </p:to>
                                    </p:set>
                                    <p:anim calcmode="lin" valueType="num">
                                      <p:cBhvr additive="base">
                                        <p:cTn dur="2000"/>
                                        <p:tgtEl>
                                          <p:spTgt spid="135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76"/>
          <p:cNvSpPr txBox="1"/>
          <p:nvPr/>
        </p:nvSpPr>
        <p:spPr>
          <a:xfrm>
            <a:off x="5979560" y="828372"/>
            <a:ext cx="3071973" cy="426370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4647 were fake articles and the model also predicted it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0 - 23 articles were fake however model predicted as Real</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1 - 25 articles were real however predicted as fake</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1 - 4285 articles were real and predicted as real</a:t>
            </a:r>
            <a:endParaRPr b="0" i="0" sz="1200" u="none" cap="none" strike="noStrike">
              <a:solidFill>
                <a:srgbClr val="000000"/>
              </a:solidFill>
              <a:latin typeface="Arial"/>
              <a:ea typeface="Arial"/>
              <a:cs typeface="Arial"/>
              <a:sym typeface="Arial"/>
            </a:endParaRPr>
          </a:p>
        </p:txBody>
      </p:sp>
      <p:sp>
        <p:nvSpPr>
          <p:cNvPr id="1377" name="Google Shape;1377;p76"/>
          <p:cNvSpPr txBox="1"/>
          <p:nvPr>
            <p:ph idx="4294967295" type="title"/>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solidFill>
                  <a:schemeClr val="lt2"/>
                </a:solidFill>
                <a:latin typeface="Century Gothic"/>
                <a:ea typeface="Century Gothic"/>
                <a:cs typeface="Century Gothic"/>
                <a:sym typeface="Century Gothic"/>
              </a:rPr>
              <a:t>CONFUSION MATRIX FOR </a:t>
            </a:r>
            <a:r>
              <a:rPr lang="en-US" sz="2400">
                <a:solidFill>
                  <a:schemeClr val="accent2"/>
                </a:solidFill>
                <a:latin typeface="Century Gothic"/>
                <a:ea typeface="Century Gothic"/>
                <a:cs typeface="Century Gothic"/>
                <a:sym typeface="Century Gothic"/>
              </a:rPr>
              <a:t>DECISION TREE</a:t>
            </a:r>
            <a:endParaRPr sz="2400">
              <a:solidFill>
                <a:schemeClr val="lt2"/>
              </a:solidFill>
              <a:latin typeface="Century Gothic"/>
              <a:ea typeface="Century Gothic"/>
              <a:cs typeface="Century Gothic"/>
              <a:sym typeface="Century Gothic"/>
            </a:endParaRPr>
          </a:p>
        </p:txBody>
      </p:sp>
      <p:pic>
        <p:nvPicPr>
          <p:cNvPr id="1378" name="Google Shape;1378;p76"/>
          <p:cNvPicPr preferRelativeResize="0"/>
          <p:nvPr/>
        </p:nvPicPr>
        <p:blipFill rotWithShape="1">
          <a:blip r:embed="rId3">
            <a:alphaModFix/>
          </a:blip>
          <a:srcRect b="0" l="0" r="0" t="0"/>
          <a:stretch/>
        </p:blipFill>
        <p:spPr>
          <a:xfrm>
            <a:off x="50997" y="758618"/>
            <a:ext cx="5640886" cy="4354059"/>
          </a:xfrm>
          <a:prstGeom prst="rect">
            <a:avLst/>
          </a:prstGeom>
          <a:noFill/>
          <a:ln>
            <a:noFill/>
          </a:ln>
        </p:spPr>
      </p:pic>
    </p:spTree>
  </p:cSld>
  <p:clrMapOvr>
    <a:masterClrMapping/>
  </p:clrMapOvr>
  <p:transition spd="slow" p14:dur="1500">
    <p:random/>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pic>
        <p:nvPicPr>
          <p:cNvPr id="1383" name="Google Shape;1383;p21"/>
          <p:cNvPicPr preferRelativeResize="0"/>
          <p:nvPr/>
        </p:nvPicPr>
        <p:blipFill rotWithShape="1">
          <a:blip r:embed="rId3">
            <a:alphaModFix/>
          </a:blip>
          <a:srcRect b="0" l="0" r="0" t="0"/>
          <a:stretch/>
        </p:blipFill>
        <p:spPr>
          <a:xfrm>
            <a:off x="30822" y="491235"/>
            <a:ext cx="7335745" cy="4621443"/>
          </a:xfrm>
          <a:prstGeom prst="rect">
            <a:avLst/>
          </a:prstGeom>
          <a:noFill/>
          <a:ln>
            <a:noFill/>
          </a:ln>
        </p:spPr>
      </p:pic>
      <p:sp>
        <p:nvSpPr>
          <p:cNvPr id="1384" name="Google Shape;1384;p21"/>
          <p:cNvSpPr txBox="1"/>
          <p:nvPr>
            <p:ph idx="4294967295" type="title"/>
          </p:nvPr>
        </p:nvSpPr>
        <p:spPr>
          <a:xfrm>
            <a:off x="585625" y="92467"/>
            <a:ext cx="7089168" cy="236306"/>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1600">
                <a:latin typeface="Century Gothic"/>
                <a:ea typeface="Century Gothic"/>
                <a:cs typeface="Century Gothic"/>
                <a:sym typeface="Century Gothic"/>
              </a:rPr>
              <a:t>COMBINED CONFUSION </a:t>
            </a:r>
            <a:r>
              <a:rPr lang="en-US" sz="1600">
                <a:solidFill>
                  <a:schemeClr val="accent2"/>
                </a:solidFill>
                <a:latin typeface="Century Gothic"/>
                <a:ea typeface="Century Gothic"/>
                <a:cs typeface="Century Gothic"/>
                <a:sym typeface="Century Gothic"/>
              </a:rPr>
              <a:t>MATRIX</a:t>
            </a:r>
            <a:endParaRPr sz="1600">
              <a:solidFill>
                <a:schemeClr val="lt2"/>
              </a:solidFill>
              <a:latin typeface="Century Gothic"/>
              <a:ea typeface="Century Gothic"/>
              <a:cs typeface="Century Gothic"/>
              <a:sym typeface="Century Gothic"/>
            </a:endParaRPr>
          </a:p>
        </p:txBody>
      </p:sp>
      <p:sp>
        <p:nvSpPr>
          <p:cNvPr id="1385" name="Google Shape;1385;p21"/>
          <p:cNvSpPr txBox="1"/>
          <p:nvPr/>
        </p:nvSpPr>
        <p:spPr>
          <a:xfrm>
            <a:off x="7366567" y="1089062"/>
            <a:ext cx="1736335" cy="3982464"/>
          </a:xfrm>
          <a:prstGeom prst="rect">
            <a:avLst/>
          </a:prstGeom>
          <a:noFill/>
          <a:ln>
            <a:noFill/>
          </a:ln>
        </p:spPr>
        <p:txBody>
          <a:bodyPr anchorCtr="0" anchor="ctr" bIns="91425" lIns="91425" spcFirstLastPara="1" rIns="91425" wrap="square" tIns="91425">
            <a:noAutofit/>
          </a:bodyPr>
          <a:lstStyle/>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This is the combined confusion matrix to differentiate available and predicted news by all the models</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p:txBody>
      </p:sp>
    </p:spTree>
  </p:cSld>
  <p:clrMapOvr>
    <a:masterClrMapping/>
  </p:clrMapOvr>
  <p:transition spd="slow" p14:dur="1500">
    <p:random/>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pic>
        <p:nvPicPr>
          <p:cNvPr id="1390" name="Google Shape;1390;p77"/>
          <p:cNvPicPr preferRelativeResize="0"/>
          <p:nvPr/>
        </p:nvPicPr>
        <p:blipFill rotWithShape="1">
          <a:blip r:embed="rId3">
            <a:alphaModFix/>
          </a:blip>
          <a:srcRect b="0" l="0" r="0" t="0"/>
          <a:stretch/>
        </p:blipFill>
        <p:spPr>
          <a:xfrm>
            <a:off x="53834" y="624948"/>
            <a:ext cx="6799029" cy="4476169"/>
          </a:xfrm>
          <a:prstGeom prst="rect">
            <a:avLst/>
          </a:prstGeom>
          <a:noFill/>
          <a:ln>
            <a:noFill/>
          </a:ln>
        </p:spPr>
      </p:pic>
      <p:sp>
        <p:nvSpPr>
          <p:cNvPr id="1391" name="Google Shape;1391;p77"/>
          <p:cNvSpPr txBox="1"/>
          <p:nvPr>
            <p:ph idx="4294967295" type="title"/>
          </p:nvPr>
        </p:nvSpPr>
        <p:spPr>
          <a:xfrm>
            <a:off x="297576" y="92467"/>
            <a:ext cx="7253929" cy="36987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400">
                <a:latin typeface="Century Gothic"/>
                <a:ea typeface="Century Gothic"/>
                <a:cs typeface="Century Gothic"/>
                <a:sym typeface="Century Gothic"/>
              </a:rPr>
              <a:t>ACCU</a:t>
            </a:r>
            <a:r>
              <a:rPr lang="en-US" sz="2400">
                <a:solidFill>
                  <a:schemeClr val="accent2"/>
                </a:solidFill>
                <a:latin typeface="Century Gothic"/>
                <a:ea typeface="Century Gothic"/>
                <a:cs typeface="Century Gothic"/>
                <a:sym typeface="Century Gothic"/>
              </a:rPr>
              <a:t>RACY</a:t>
            </a:r>
            <a:endParaRPr sz="2400">
              <a:solidFill>
                <a:schemeClr val="lt2"/>
              </a:solidFill>
              <a:latin typeface="Century Gothic"/>
              <a:ea typeface="Century Gothic"/>
              <a:cs typeface="Century Gothic"/>
              <a:sym typeface="Century Gothic"/>
            </a:endParaRPr>
          </a:p>
        </p:txBody>
      </p:sp>
      <p:sp>
        <p:nvSpPr>
          <p:cNvPr id="1392" name="Google Shape;1392;p77"/>
          <p:cNvSpPr txBox="1"/>
          <p:nvPr/>
        </p:nvSpPr>
        <p:spPr>
          <a:xfrm>
            <a:off x="6904233" y="1099334"/>
            <a:ext cx="2198670" cy="3972191"/>
          </a:xfrm>
          <a:prstGeom prst="rect">
            <a:avLst/>
          </a:prstGeom>
          <a:noFill/>
          <a:ln>
            <a:noFill/>
          </a:ln>
        </p:spPr>
        <p:txBody>
          <a:bodyPr anchorCtr="0" anchor="ctr" bIns="91425" lIns="91425" spcFirstLastPara="1" rIns="91425" wrap="square" tIns="91425">
            <a:noAutofit/>
          </a:bodyPr>
          <a:lstStyle/>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This bar plot shows accuracy of all models in one frame</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As we can see in the graph Random Forest classifier gives the highest accuracy</a:t>
            </a:r>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196850" lvl="0" marL="285750" marR="0" rtl="0" algn="l">
              <a:lnSpc>
                <a:spcPct val="100000"/>
              </a:lnSpc>
              <a:spcBef>
                <a:spcPts val="0"/>
              </a:spcBef>
              <a:spcAft>
                <a:spcPts val="0"/>
              </a:spcAft>
              <a:buClr>
                <a:srgbClr val="000000"/>
              </a:buClr>
              <a:buSzPts val="1400"/>
              <a:buFont typeface="Noto Sans Symbols"/>
              <a:buNone/>
            </a:pPr>
            <a:r>
              <a:t/>
            </a:r>
            <a:endParaRPr b="0" i="0" sz="14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US" sz="1400" u="none" cap="none" strike="noStrike">
                <a:solidFill>
                  <a:schemeClr val="lt1"/>
                </a:solidFill>
                <a:latin typeface="PT Sans"/>
                <a:ea typeface="PT Sans"/>
                <a:cs typeface="PT Sans"/>
                <a:sym typeface="PT Sans"/>
              </a:rPr>
              <a:t>Hence, Random forest will be our finalized model to move further with our manual testing</a:t>
            </a:r>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T Sans"/>
              <a:ea typeface="PT Sans"/>
              <a:cs typeface="PT Sans"/>
              <a:sym typeface="PT Sans"/>
            </a:endParaRPr>
          </a:p>
        </p:txBody>
      </p:sp>
    </p:spTree>
  </p:cSld>
  <p:clrMapOvr>
    <a:masterClrMapping/>
  </p:clrMapOvr>
  <p:transition spd="slow" p14:dur="1500">
    <p:random/>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 name="Shape 1396"/>
        <p:cNvGrpSpPr/>
        <p:nvPr/>
      </p:nvGrpSpPr>
      <p:grpSpPr>
        <a:xfrm>
          <a:off x="0" y="0"/>
          <a:ext cx="0" cy="0"/>
          <a:chOff x="0" y="0"/>
          <a:chExt cx="0" cy="0"/>
        </a:xfrm>
      </p:grpSpPr>
      <p:sp>
        <p:nvSpPr>
          <p:cNvPr id="1397" name="Google Shape;1397;p78"/>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Manual Testing</a:t>
            </a:r>
            <a:endParaRPr sz="2000"/>
          </a:p>
        </p:txBody>
      </p:sp>
      <p:sp>
        <p:nvSpPr>
          <p:cNvPr id="1398" name="Google Shape;1398;p78"/>
          <p:cNvSpPr txBox="1"/>
          <p:nvPr>
            <p:ph type="title"/>
          </p:nvPr>
        </p:nvSpPr>
        <p:spPr>
          <a:xfrm>
            <a:off x="2065263" y="1646749"/>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MODEL </a:t>
            </a:r>
            <a:r>
              <a:rPr lang="en-US" sz="3200">
                <a:solidFill>
                  <a:schemeClr val="accent2"/>
                </a:solidFill>
              </a:rPr>
              <a:t>EVALUATION</a:t>
            </a:r>
            <a:endParaRPr sz="3200">
              <a:solidFill>
                <a:schemeClr val="accent2"/>
              </a:solidFill>
            </a:endParaRPr>
          </a:p>
        </p:txBody>
      </p:sp>
      <p:grpSp>
        <p:nvGrpSpPr>
          <p:cNvPr id="1399" name="Google Shape;1399;p78"/>
          <p:cNvGrpSpPr/>
          <p:nvPr/>
        </p:nvGrpSpPr>
        <p:grpSpPr>
          <a:xfrm flipH="1">
            <a:off x="4130364" y="3694591"/>
            <a:ext cx="883262" cy="242091"/>
            <a:chOff x="2300350" y="2601250"/>
            <a:chExt cx="2275275" cy="623625"/>
          </a:xfrm>
        </p:grpSpPr>
        <p:sp>
          <p:nvSpPr>
            <p:cNvPr id="1400" name="Google Shape;1400;p7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7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7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7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7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7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6" name="Google Shape;1406;p78"/>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7" name="Google Shape;1407;p78"/>
          <p:cNvGrpSpPr/>
          <p:nvPr/>
        </p:nvGrpSpPr>
        <p:grpSpPr>
          <a:xfrm>
            <a:off x="6397851" y="1075319"/>
            <a:ext cx="1252896" cy="51000"/>
            <a:chOff x="2915381" y="4104819"/>
            <a:chExt cx="1252896" cy="51000"/>
          </a:xfrm>
        </p:grpSpPr>
        <p:sp>
          <p:nvSpPr>
            <p:cNvPr id="1408" name="Google Shape;1408;p78"/>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78"/>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78"/>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78"/>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78"/>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78"/>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78"/>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78"/>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78"/>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78"/>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78"/>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78"/>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78"/>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78"/>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2" name="Google Shape;1422;p78"/>
          <p:cNvGrpSpPr/>
          <p:nvPr/>
        </p:nvGrpSpPr>
        <p:grpSpPr>
          <a:xfrm rot="5400000">
            <a:off x="7822000" y="3988625"/>
            <a:ext cx="98902" cy="553090"/>
            <a:chOff x="4898850" y="4820550"/>
            <a:chExt cx="98902" cy="553090"/>
          </a:xfrm>
        </p:grpSpPr>
        <p:sp>
          <p:nvSpPr>
            <p:cNvPr id="1423" name="Google Shape;1423;p7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7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7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7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7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8" name="Google Shape;1428;p78"/>
          <p:cNvGrpSpPr/>
          <p:nvPr/>
        </p:nvGrpSpPr>
        <p:grpSpPr>
          <a:xfrm>
            <a:off x="1632103" y="4389467"/>
            <a:ext cx="1105976" cy="133969"/>
            <a:chOff x="8183182" y="663852"/>
            <a:chExt cx="1475028" cy="178673"/>
          </a:xfrm>
        </p:grpSpPr>
        <p:grpSp>
          <p:nvGrpSpPr>
            <p:cNvPr id="1429" name="Google Shape;1429;p78"/>
            <p:cNvGrpSpPr/>
            <p:nvPr/>
          </p:nvGrpSpPr>
          <p:grpSpPr>
            <a:xfrm>
              <a:off x="8183182" y="774425"/>
              <a:ext cx="1178025" cy="68100"/>
              <a:chOff x="2024450" y="204150"/>
              <a:chExt cx="1178025" cy="68100"/>
            </a:xfrm>
          </p:grpSpPr>
          <p:sp>
            <p:nvSpPr>
              <p:cNvPr id="1430" name="Google Shape;1430;p7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7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7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7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7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7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7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7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7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7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0" name="Google Shape;1440;p78"/>
            <p:cNvGrpSpPr/>
            <p:nvPr/>
          </p:nvGrpSpPr>
          <p:grpSpPr>
            <a:xfrm>
              <a:off x="8480185" y="663852"/>
              <a:ext cx="1178025" cy="68100"/>
              <a:chOff x="2024450" y="204150"/>
              <a:chExt cx="1178025" cy="68100"/>
            </a:xfrm>
          </p:grpSpPr>
          <p:sp>
            <p:nvSpPr>
              <p:cNvPr id="1441" name="Google Shape;1441;p7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7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7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7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7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7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7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7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7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7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14:dur="1500">
    <p:random/>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sp>
        <p:nvSpPr>
          <p:cNvPr id="1455" name="Google Shape;1455;p79"/>
          <p:cNvSpPr txBox="1"/>
          <p:nvPr>
            <p:ph type="title"/>
          </p:nvPr>
        </p:nvSpPr>
        <p:spPr>
          <a:xfrm>
            <a:off x="484584" y="339538"/>
            <a:ext cx="7053600" cy="1050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accent2"/>
              </a:buClr>
              <a:buSzPts val="1600"/>
              <a:buFont typeface="Century Gothic"/>
              <a:buNone/>
            </a:pPr>
            <a:br>
              <a:rPr lang="en-US"/>
            </a:br>
            <a:endParaRPr/>
          </a:p>
        </p:txBody>
      </p:sp>
      <p:pic>
        <p:nvPicPr>
          <p:cNvPr id="1456" name="Google Shape;1456;p79"/>
          <p:cNvPicPr preferRelativeResize="0"/>
          <p:nvPr/>
        </p:nvPicPr>
        <p:blipFill rotWithShape="1">
          <a:blip r:embed="rId3">
            <a:alphaModFix/>
          </a:blip>
          <a:srcRect b="0" l="0" r="0" t="0"/>
          <a:stretch/>
        </p:blipFill>
        <p:spPr>
          <a:xfrm>
            <a:off x="50997" y="1599180"/>
            <a:ext cx="8941781" cy="741288"/>
          </a:xfrm>
          <a:prstGeom prst="rect">
            <a:avLst/>
          </a:prstGeom>
          <a:noFill/>
          <a:ln>
            <a:noFill/>
          </a:ln>
        </p:spPr>
      </p:pic>
      <p:sp>
        <p:nvSpPr>
          <p:cNvPr id="1457" name="Google Shape;1457;p79"/>
          <p:cNvSpPr txBox="1"/>
          <p:nvPr/>
        </p:nvSpPr>
        <p:spPr>
          <a:xfrm>
            <a:off x="50997" y="130196"/>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2"/>
              </a:buClr>
              <a:buSzPts val="3200"/>
              <a:buFont typeface="Century Gothic"/>
              <a:buNone/>
            </a:pPr>
            <a:r>
              <a:rPr b="0" i="0" lang="en-US" sz="2400" u="none" cap="none" strike="noStrike">
                <a:solidFill>
                  <a:schemeClr val="lt2"/>
                </a:solidFill>
                <a:latin typeface="Century Gothic"/>
                <a:ea typeface="Century Gothic"/>
                <a:cs typeface="Century Gothic"/>
                <a:sym typeface="Century Gothic"/>
              </a:rPr>
              <a:t>MANUAL </a:t>
            </a:r>
            <a:r>
              <a:rPr b="0" i="0" lang="en-US" sz="2400" u="none" cap="none" strike="noStrike">
                <a:solidFill>
                  <a:schemeClr val="accent2"/>
                </a:solidFill>
                <a:latin typeface="Century Gothic"/>
                <a:ea typeface="Century Gothic"/>
                <a:cs typeface="Century Gothic"/>
                <a:sym typeface="Century Gothic"/>
              </a:rPr>
              <a:t>TESTING</a:t>
            </a:r>
            <a:endParaRPr b="0" i="0" sz="2400" u="none" cap="none" strike="noStrike">
              <a:solidFill>
                <a:schemeClr val="lt2"/>
              </a:solidFill>
              <a:latin typeface="Century Gothic"/>
              <a:ea typeface="Century Gothic"/>
              <a:cs typeface="Century Gothic"/>
              <a:sym typeface="Century Gothic"/>
            </a:endParaRPr>
          </a:p>
        </p:txBody>
      </p:sp>
      <p:sp>
        <p:nvSpPr>
          <p:cNvPr id="1458" name="Google Shape;1458;p79"/>
          <p:cNvSpPr txBox="1"/>
          <p:nvPr/>
        </p:nvSpPr>
        <p:spPr>
          <a:xfrm>
            <a:off x="50997" y="2650733"/>
            <a:ext cx="9021084" cy="2404152"/>
          </a:xfrm>
          <a:prstGeom prst="rect">
            <a:avLst/>
          </a:prstGeom>
          <a:noFill/>
          <a:ln>
            <a:noFill/>
          </a:ln>
        </p:spPr>
        <p:txBody>
          <a:bodyPr anchorCtr="0" anchor="ctr" bIns="91425" lIns="91425" spcFirstLastPara="1" rIns="91425" wrap="square" tIns="91425">
            <a:noAutofit/>
          </a:bodyPr>
          <a:lstStyle/>
          <a:p>
            <a:pPr indent="-209550" lvl="0" marL="2857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lt1"/>
                </a:solidFill>
                <a:latin typeface="PT Sans"/>
                <a:ea typeface="PT Sans"/>
                <a:cs typeface="PT Sans"/>
                <a:sym typeface="PT Sans"/>
              </a:rPr>
              <a:t>Above is the snippet to check or test the news if it is predicting it correctly.</a:t>
            </a:r>
            <a:endParaRPr b="0" i="0" sz="1200" u="none" cap="none" strike="noStrike">
              <a:solidFill>
                <a:schemeClr val="lt1"/>
              </a:solidFill>
              <a:latin typeface="PT Sans"/>
              <a:ea typeface="PT Sans"/>
              <a:cs typeface="PT Sans"/>
              <a:sym typeface="PT Sans"/>
            </a:endParaRPr>
          </a:p>
          <a:p>
            <a:pPr indent="-209550" lvl="0" marL="285750" marR="0" rtl="0" algn="l">
              <a:lnSpc>
                <a:spcPct val="100000"/>
              </a:lnSpc>
              <a:spcBef>
                <a:spcPts val="0"/>
              </a:spcBef>
              <a:spcAft>
                <a:spcPts val="0"/>
              </a:spcAft>
              <a:buClr>
                <a:srgbClr val="000000"/>
              </a:buClr>
              <a:buSzPts val="1200"/>
              <a:buFont typeface="Noto Sans Symbols"/>
              <a:buNone/>
            </a:pPr>
            <a:r>
              <a:t/>
            </a:r>
            <a:endParaRPr b="0" i="0" sz="12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lt1"/>
                </a:solidFill>
                <a:latin typeface="PT Sans"/>
                <a:ea typeface="PT Sans"/>
                <a:cs typeface="PT Sans"/>
                <a:sym typeface="PT Sans"/>
              </a:rPr>
              <a:t>This will also helps us to understand if our model has been trained properly</a:t>
            </a:r>
            <a:endParaRPr/>
          </a:p>
          <a:p>
            <a:pPr indent="0" lvl="0" marL="0" marR="0" rtl="0" algn="l">
              <a:lnSpc>
                <a:spcPct val="100000"/>
              </a:lnSpc>
              <a:spcBef>
                <a:spcPts val="0"/>
              </a:spcBef>
              <a:spcAft>
                <a:spcPts val="0"/>
              </a:spcAft>
              <a:buNone/>
            </a:pPr>
            <a:r>
              <a:t/>
            </a:r>
            <a:endParaRPr b="0" i="0" sz="12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lt1"/>
                </a:solidFill>
                <a:latin typeface="PT Sans"/>
                <a:ea typeface="PT Sans"/>
                <a:cs typeface="PT Sans"/>
                <a:sym typeface="PT Sans"/>
              </a:rPr>
              <a:t>Manual testing can help assess the model's confidence levels, particularly in cases where the model may be uncertain about a news article's classification.</a:t>
            </a:r>
            <a:endParaRPr/>
          </a:p>
          <a:p>
            <a:pPr indent="0" lvl="0" marL="0" marR="0" rtl="0" algn="l">
              <a:lnSpc>
                <a:spcPct val="100000"/>
              </a:lnSpc>
              <a:spcBef>
                <a:spcPts val="0"/>
              </a:spcBef>
              <a:spcAft>
                <a:spcPts val="0"/>
              </a:spcAft>
              <a:buNone/>
            </a:pPr>
            <a:r>
              <a:t/>
            </a:r>
            <a:endParaRPr b="0" i="0" sz="12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200"/>
              <a:buFont typeface="Noto Sans Symbols"/>
              <a:buChar char="❑"/>
            </a:pPr>
            <a:r>
              <a:rPr b="0" i="0" lang="en-US" sz="1200" u="none" cap="none" strike="noStrike">
                <a:solidFill>
                  <a:schemeClr val="lt1"/>
                </a:solidFill>
                <a:latin typeface="PT Sans"/>
                <a:ea typeface="PT Sans"/>
                <a:cs typeface="PT Sans"/>
                <a:sym typeface="PT Sans"/>
              </a:rPr>
              <a:t>Manual testing is an ongoing process, and its findings contribute to a feedback loop for iterative model improvement over time.</a:t>
            </a:r>
            <a:endParaRPr/>
          </a:p>
        </p:txBody>
      </p:sp>
    </p:spTree>
  </p:cSld>
  <p:clrMapOvr>
    <a:masterClrMapping/>
  </p:clrMapOvr>
  <p:transition spd="slow" p14:dur="1500">
    <p:random/>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6"/>
                                        </p:tgtEl>
                                        <p:attrNameLst>
                                          <p:attrName>style.visibility</p:attrName>
                                        </p:attrNameLst>
                                      </p:cBhvr>
                                      <p:to>
                                        <p:strVal val="visible"/>
                                      </p:to>
                                    </p:set>
                                    <p:animEffect filter="fade" transition="in">
                                      <p:cBhvr>
                                        <p:cTn dur="2000"/>
                                        <p:tgtEl>
                                          <p:spTgt spid="14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
          <p:cNvSpPr txBox="1"/>
          <p:nvPr>
            <p:ph type="title"/>
          </p:nvPr>
        </p:nvSpPr>
        <p:spPr>
          <a:xfrm>
            <a:off x="2394651" y="1098785"/>
            <a:ext cx="4401600" cy="572700"/>
          </a:xfrm>
          <a:prstGeom prst="rect">
            <a:avLst/>
          </a:prstGeom>
          <a:noFill/>
          <a:ln>
            <a:noFill/>
          </a:ln>
          <a:effectLst>
            <a:outerShdw blurRad="157163" rotWithShape="0" algn="bl">
              <a:schemeClr val="accent2">
                <a:alpha val="40000"/>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2"/>
              </a:buClr>
              <a:buSzPts val="3200"/>
              <a:buFont typeface="Century Gothic"/>
              <a:buNone/>
            </a:pPr>
            <a:r>
              <a:rPr lang="en-US"/>
              <a:t> </a:t>
            </a:r>
            <a:r>
              <a:rPr lang="en-US">
                <a:solidFill>
                  <a:schemeClr val="accent2"/>
                </a:solidFill>
              </a:rPr>
              <a:t>PROJECT STATEMENT</a:t>
            </a:r>
            <a:endParaRPr>
              <a:solidFill>
                <a:schemeClr val="accent2"/>
              </a:solidFill>
            </a:endParaRPr>
          </a:p>
        </p:txBody>
      </p:sp>
      <p:sp>
        <p:nvSpPr>
          <p:cNvPr id="248" name="Google Shape;248;p4"/>
          <p:cNvSpPr txBox="1"/>
          <p:nvPr>
            <p:ph idx="1" type="subTitle"/>
          </p:nvPr>
        </p:nvSpPr>
        <p:spPr>
          <a:xfrm>
            <a:off x="1754984" y="1690464"/>
            <a:ext cx="5742956" cy="2306873"/>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US" sz="1400"/>
              <a:t>This dataset consists of about 44898 articles consisting of fake as well as real news. </a:t>
            </a:r>
            <a:endParaRPr/>
          </a:p>
          <a:p>
            <a:pPr indent="0" lvl="0" marL="0" rtl="0" algn="l">
              <a:lnSpc>
                <a:spcPct val="100000"/>
              </a:lnSpc>
              <a:spcBef>
                <a:spcPts val="0"/>
              </a:spcBef>
              <a:spcAft>
                <a:spcPts val="0"/>
              </a:spcAft>
              <a:buSzPts val="1400"/>
              <a:buNone/>
            </a:pPr>
            <a:r>
              <a:rPr lang="en-US" sz="1400"/>
              <a:t>Our aim is train our model so that it can correctly predict whether a given piece of news is real or fake. The fake and real news data is given in two separate datasets with true dataset contains 21417 rows and fake contains 23481 articles each.</a:t>
            </a:r>
            <a:endParaRPr/>
          </a:p>
          <a:p>
            <a:pPr indent="0" lvl="0" marL="0" rtl="0" algn="l">
              <a:lnSpc>
                <a:spcPct val="100000"/>
              </a:lnSpc>
              <a:spcBef>
                <a:spcPts val="0"/>
              </a:spcBef>
              <a:spcAft>
                <a:spcPts val="0"/>
              </a:spcAft>
              <a:buSzPts val="1400"/>
              <a:buNone/>
            </a:pPr>
            <a:r>
              <a:rPr lang="en-US" sz="1400"/>
              <a:t>Also it consists of 4 columns namely title, subject ,date ,text. </a:t>
            </a:r>
            <a:endParaRPr/>
          </a:p>
          <a:p>
            <a:pPr indent="0" lvl="0" marL="0" rtl="0" algn="l">
              <a:lnSpc>
                <a:spcPct val="100000"/>
              </a:lnSpc>
              <a:spcBef>
                <a:spcPts val="0"/>
              </a:spcBef>
              <a:spcAft>
                <a:spcPts val="0"/>
              </a:spcAft>
              <a:buSzPts val="1400"/>
              <a:buNone/>
            </a:pPr>
            <a:r>
              <a:t/>
            </a:r>
            <a:endParaRPr sz="1400"/>
          </a:p>
        </p:txBody>
      </p:sp>
      <p:sp>
        <p:nvSpPr>
          <p:cNvPr id="249" name="Google Shape;249;p4"/>
          <p:cNvSpPr/>
          <p:nvPr/>
        </p:nvSpPr>
        <p:spPr>
          <a:xfrm>
            <a:off x="23485" y="4199141"/>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4"/>
          <p:cNvSpPr/>
          <p:nvPr/>
        </p:nvSpPr>
        <p:spPr>
          <a:xfrm>
            <a:off x="326585" y="3919841"/>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 name="Google Shape;251;p4"/>
          <p:cNvGrpSpPr/>
          <p:nvPr/>
        </p:nvGrpSpPr>
        <p:grpSpPr>
          <a:xfrm rot="10800000">
            <a:off x="7194038" y="4202350"/>
            <a:ext cx="883262" cy="242091"/>
            <a:chOff x="2300350" y="2601250"/>
            <a:chExt cx="2275275" cy="623625"/>
          </a:xfrm>
        </p:grpSpPr>
        <p:sp>
          <p:nvSpPr>
            <p:cNvPr id="252" name="Google Shape;252;p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8" name="Google Shape;258;p4"/>
          <p:cNvGrpSpPr/>
          <p:nvPr/>
        </p:nvGrpSpPr>
        <p:grpSpPr>
          <a:xfrm rot="5400000">
            <a:off x="2345200" y="704475"/>
            <a:ext cx="98902" cy="553090"/>
            <a:chOff x="4898850" y="4820550"/>
            <a:chExt cx="98902" cy="553090"/>
          </a:xfrm>
        </p:grpSpPr>
        <p:sp>
          <p:nvSpPr>
            <p:cNvPr id="259" name="Google Shape;259;p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4" name="Google Shape;264;p4"/>
          <p:cNvGrpSpPr/>
          <p:nvPr/>
        </p:nvGrpSpPr>
        <p:grpSpPr>
          <a:xfrm>
            <a:off x="2109964" y="4189744"/>
            <a:ext cx="883262" cy="242091"/>
            <a:chOff x="2300350" y="2601250"/>
            <a:chExt cx="2275275" cy="623625"/>
          </a:xfrm>
        </p:grpSpPr>
        <p:sp>
          <p:nvSpPr>
            <p:cNvPr id="265" name="Google Shape;265;p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 name="Google Shape;271;p4"/>
          <p:cNvGrpSpPr/>
          <p:nvPr/>
        </p:nvGrpSpPr>
        <p:grpSpPr>
          <a:xfrm>
            <a:off x="4680000" y="4297866"/>
            <a:ext cx="1105976" cy="133969"/>
            <a:chOff x="8183182" y="663852"/>
            <a:chExt cx="1475028" cy="178673"/>
          </a:xfrm>
        </p:grpSpPr>
        <p:grpSp>
          <p:nvGrpSpPr>
            <p:cNvPr id="272" name="Google Shape;272;p4"/>
            <p:cNvGrpSpPr/>
            <p:nvPr/>
          </p:nvGrpSpPr>
          <p:grpSpPr>
            <a:xfrm>
              <a:off x="8183182" y="774425"/>
              <a:ext cx="1178025" cy="68100"/>
              <a:chOff x="2024450" y="204150"/>
              <a:chExt cx="1178025" cy="68100"/>
            </a:xfrm>
          </p:grpSpPr>
          <p:sp>
            <p:nvSpPr>
              <p:cNvPr id="273" name="Google Shape;273;p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3" name="Google Shape;283;p4"/>
            <p:cNvGrpSpPr/>
            <p:nvPr/>
          </p:nvGrpSpPr>
          <p:grpSpPr>
            <a:xfrm>
              <a:off x="8480185" y="663852"/>
              <a:ext cx="1178025" cy="68100"/>
              <a:chOff x="2024450" y="204150"/>
              <a:chExt cx="1178025" cy="68100"/>
            </a:xfrm>
          </p:grpSpPr>
          <p:sp>
            <p:nvSpPr>
              <p:cNvPr id="284" name="Google Shape;284;p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push/>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80"/>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2000"/>
              <a:t>News Prediction</a:t>
            </a:r>
            <a:endParaRPr sz="2000"/>
          </a:p>
        </p:txBody>
      </p:sp>
      <p:sp>
        <p:nvSpPr>
          <p:cNvPr id="1464" name="Google Shape;1464;p80"/>
          <p:cNvSpPr txBox="1"/>
          <p:nvPr>
            <p:ph type="title"/>
          </p:nvPr>
        </p:nvSpPr>
        <p:spPr>
          <a:xfrm>
            <a:off x="2065263" y="1646749"/>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MODEL </a:t>
            </a:r>
            <a:r>
              <a:rPr lang="en-US" sz="3200">
                <a:solidFill>
                  <a:schemeClr val="accent2"/>
                </a:solidFill>
              </a:rPr>
              <a:t>DEPLOYMENT</a:t>
            </a:r>
            <a:endParaRPr sz="3200">
              <a:solidFill>
                <a:schemeClr val="accent2"/>
              </a:solidFill>
            </a:endParaRPr>
          </a:p>
        </p:txBody>
      </p:sp>
      <p:grpSp>
        <p:nvGrpSpPr>
          <p:cNvPr id="1465" name="Google Shape;1465;p80"/>
          <p:cNvGrpSpPr/>
          <p:nvPr/>
        </p:nvGrpSpPr>
        <p:grpSpPr>
          <a:xfrm flipH="1">
            <a:off x="4130364" y="3694591"/>
            <a:ext cx="883262" cy="242091"/>
            <a:chOff x="2300350" y="2601250"/>
            <a:chExt cx="2275275" cy="623625"/>
          </a:xfrm>
        </p:grpSpPr>
        <p:sp>
          <p:nvSpPr>
            <p:cNvPr id="1466" name="Google Shape;1466;p80"/>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80"/>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80"/>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80"/>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80"/>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80"/>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72" name="Google Shape;1472;p80"/>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73" name="Google Shape;1473;p80"/>
          <p:cNvGrpSpPr/>
          <p:nvPr/>
        </p:nvGrpSpPr>
        <p:grpSpPr>
          <a:xfrm>
            <a:off x="6397851" y="1075319"/>
            <a:ext cx="1252896" cy="51000"/>
            <a:chOff x="2915381" y="4104819"/>
            <a:chExt cx="1252896" cy="51000"/>
          </a:xfrm>
        </p:grpSpPr>
        <p:sp>
          <p:nvSpPr>
            <p:cNvPr id="1474" name="Google Shape;1474;p80"/>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80"/>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80"/>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80"/>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80"/>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80"/>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80"/>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80"/>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80"/>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80"/>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80"/>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80"/>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80"/>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80"/>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8" name="Google Shape;1488;p80"/>
          <p:cNvGrpSpPr/>
          <p:nvPr/>
        </p:nvGrpSpPr>
        <p:grpSpPr>
          <a:xfrm rot="5400000">
            <a:off x="7822000" y="3988625"/>
            <a:ext cx="98902" cy="553090"/>
            <a:chOff x="4898850" y="4820550"/>
            <a:chExt cx="98902" cy="553090"/>
          </a:xfrm>
        </p:grpSpPr>
        <p:sp>
          <p:nvSpPr>
            <p:cNvPr id="1489" name="Google Shape;1489;p8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8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8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8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8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4" name="Google Shape;1494;p80"/>
          <p:cNvGrpSpPr/>
          <p:nvPr/>
        </p:nvGrpSpPr>
        <p:grpSpPr>
          <a:xfrm>
            <a:off x="1632103" y="4389467"/>
            <a:ext cx="1105976" cy="133969"/>
            <a:chOff x="8183182" y="663852"/>
            <a:chExt cx="1475028" cy="178673"/>
          </a:xfrm>
        </p:grpSpPr>
        <p:grpSp>
          <p:nvGrpSpPr>
            <p:cNvPr id="1495" name="Google Shape;1495;p80"/>
            <p:cNvGrpSpPr/>
            <p:nvPr/>
          </p:nvGrpSpPr>
          <p:grpSpPr>
            <a:xfrm>
              <a:off x="8183182" y="774425"/>
              <a:ext cx="1178025" cy="68100"/>
              <a:chOff x="2024450" y="204150"/>
              <a:chExt cx="1178025" cy="68100"/>
            </a:xfrm>
          </p:grpSpPr>
          <p:sp>
            <p:nvSpPr>
              <p:cNvPr id="1496" name="Google Shape;1496;p8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8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8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8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8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8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8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8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8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8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6" name="Google Shape;1506;p80"/>
            <p:cNvGrpSpPr/>
            <p:nvPr/>
          </p:nvGrpSpPr>
          <p:grpSpPr>
            <a:xfrm>
              <a:off x="8480185" y="663852"/>
              <a:ext cx="1178025" cy="68100"/>
              <a:chOff x="2024450" y="204150"/>
              <a:chExt cx="1178025" cy="68100"/>
            </a:xfrm>
          </p:grpSpPr>
          <p:sp>
            <p:nvSpPr>
              <p:cNvPr id="1507" name="Google Shape;1507;p8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8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8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8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8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8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8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8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8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8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14:dur="1500">
    <p:random/>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81"/>
          <p:cNvSpPr txBox="1"/>
          <p:nvPr>
            <p:ph idx="4294967295" type="title"/>
          </p:nvPr>
        </p:nvSpPr>
        <p:spPr>
          <a:xfrm>
            <a:off x="585625" y="92466"/>
            <a:ext cx="7202186" cy="462337"/>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2000">
                <a:latin typeface="Century Gothic"/>
                <a:ea typeface="Century Gothic"/>
                <a:cs typeface="Century Gothic"/>
                <a:sym typeface="Century Gothic"/>
              </a:rPr>
              <a:t>WEB</a:t>
            </a:r>
            <a:r>
              <a:rPr lang="en-US" sz="2000">
                <a:solidFill>
                  <a:schemeClr val="accent2"/>
                </a:solidFill>
                <a:latin typeface="Century Gothic"/>
                <a:ea typeface="Century Gothic"/>
                <a:cs typeface="Century Gothic"/>
                <a:sym typeface="Century Gothic"/>
              </a:rPr>
              <a:t>PAGE</a:t>
            </a:r>
            <a:endParaRPr sz="2000">
              <a:solidFill>
                <a:schemeClr val="lt2"/>
              </a:solidFill>
              <a:latin typeface="Century Gothic"/>
              <a:ea typeface="Century Gothic"/>
              <a:cs typeface="Century Gothic"/>
              <a:sym typeface="Century Gothic"/>
            </a:endParaRPr>
          </a:p>
        </p:txBody>
      </p:sp>
      <p:sp>
        <p:nvSpPr>
          <p:cNvPr id="1522" name="Google Shape;1522;p81"/>
          <p:cNvSpPr txBox="1"/>
          <p:nvPr/>
        </p:nvSpPr>
        <p:spPr>
          <a:xfrm>
            <a:off x="7453423" y="704134"/>
            <a:ext cx="1690577" cy="4367392"/>
          </a:xfrm>
          <a:prstGeom prst="rect">
            <a:avLst/>
          </a:prstGeom>
          <a:noFill/>
          <a:ln>
            <a:noFill/>
          </a:ln>
        </p:spPr>
        <p:txBody>
          <a:bodyPr anchorCtr="0" anchor="ctr" bIns="91425" lIns="91425" spcFirstLastPara="1" rIns="91425" wrap="square" tIns="91425">
            <a:noAutofit/>
          </a:bodyPr>
          <a:lstStyle/>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This is how the  page of our deployment webpage looks like</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Model Selection : Where we have an option to select different models to predict the news articles if it is fake or real base on different algorithm</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Article Text: To enter news articles for predictions</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Once news articles entered press Predict button to view the results</a:t>
            </a:r>
            <a:endParaRPr/>
          </a:p>
          <a:p>
            <a:pPr indent="0" lvl="0" marL="0" marR="0" rtl="0" algn="l">
              <a:lnSpc>
                <a:spcPct val="100000"/>
              </a:lnSpc>
              <a:spcBef>
                <a:spcPts val="0"/>
              </a:spcBef>
              <a:spcAft>
                <a:spcPts val="0"/>
              </a:spcAft>
              <a:buNone/>
            </a:pPr>
            <a:r>
              <a:t/>
            </a:r>
            <a:endParaRPr b="0" i="0" sz="1100" u="none" cap="none" strike="noStrike">
              <a:solidFill>
                <a:schemeClr val="lt1"/>
              </a:solidFill>
              <a:latin typeface="PT Sans"/>
              <a:ea typeface="PT Sans"/>
              <a:cs typeface="PT Sans"/>
              <a:sym typeface="PT Sans"/>
            </a:endParaRPr>
          </a:p>
        </p:txBody>
      </p:sp>
      <p:pic>
        <p:nvPicPr>
          <p:cNvPr id="1523" name="Google Shape;1523;p81"/>
          <p:cNvPicPr preferRelativeResize="0"/>
          <p:nvPr/>
        </p:nvPicPr>
        <p:blipFill rotWithShape="1">
          <a:blip r:embed="rId3">
            <a:alphaModFix/>
          </a:blip>
          <a:srcRect b="0" l="0" r="0" t="0"/>
          <a:stretch/>
        </p:blipFill>
        <p:spPr>
          <a:xfrm>
            <a:off x="42533" y="645216"/>
            <a:ext cx="7410890" cy="4458209"/>
          </a:xfrm>
          <a:prstGeom prst="rect">
            <a:avLst/>
          </a:prstGeom>
          <a:noFill/>
          <a:ln>
            <a:noFill/>
          </a:ln>
        </p:spPr>
      </p:pic>
    </p:spTree>
  </p:cSld>
  <p:clrMapOvr>
    <a:masterClrMapping/>
  </p:clrMapOvr>
  <p:transition spd="slow" p14:dur="1500">
    <p:random/>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82"/>
          <p:cNvSpPr txBox="1"/>
          <p:nvPr>
            <p:ph idx="4294967295" type="title"/>
          </p:nvPr>
        </p:nvSpPr>
        <p:spPr>
          <a:xfrm>
            <a:off x="585624" y="92466"/>
            <a:ext cx="7101715" cy="481691"/>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sz="1600">
                <a:latin typeface="Century Gothic"/>
                <a:ea typeface="Century Gothic"/>
                <a:cs typeface="Century Gothic"/>
                <a:sym typeface="Century Gothic"/>
              </a:rPr>
              <a:t>FINAL WEBPAGE </a:t>
            </a:r>
            <a:r>
              <a:rPr lang="en-US" sz="1600">
                <a:solidFill>
                  <a:schemeClr val="accent2"/>
                </a:solidFill>
                <a:latin typeface="Century Gothic"/>
                <a:ea typeface="Century Gothic"/>
                <a:cs typeface="Century Gothic"/>
                <a:sym typeface="Century Gothic"/>
              </a:rPr>
              <a:t>TO PREDICT NEWS</a:t>
            </a:r>
            <a:endParaRPr sz="1600">
              <a:solidFill>
                <a:schemeClr val="lt2"/>
              </a:solidFill>
              <a:latin typeface="Century Gothic"/>
              <a:ea typeface="Century Gothic"/>
              <a:cs typeface="Century Gothic"/>
              <a:sym typeface="Century Gothic"/>
            </a:endParaRPr>
          </a:p>
        </p:txBody>
      </p:sp>
      <p:sp>
        <p:nvSpPr>
          <p:cNvPr id="1529" name="Google Shape;1529;p82"/>
          <p:cNvSpPr txBox="1"/>
          <p:nvPr/>
        </p:nvSpPr>
        <p:spPr>
          <a:xfrm>
            <a:off x="7208873" y="810438"/>
            <a:ext cx="1871329" cy="4303618"/>
          </a:xfrm>
          <a:prstGeom prst="rect">
            <a:avLst/>
          </a:prstGeom>
          <a:noFill/>
          <a:ln>
            <a:noFill/>
          </a:ln>
        </p:spPr>
        <p:txBody>
          <a:bodyPr anchorCtr="0" anchor="ctr" bIns="91425" lIns="91425" spcFirstLastPara="1" rIns="91425" wrap="square" tIns="91425">
            <a:noAutofit/>
          </a:bodyPr>
          <a:lstStyle/>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Once the news article is been entered it shows if the news is real or fake</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Also, this webpage has been created in such a way that it shows prediction outcome along with prediction probability</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This webpage also shows couple of graphs like world cloud and bar graph. </a:t>
            </a:r>
            <a:endParaRPr/>
          </a:p>
          <a:p>
            <a:pPr indent="-215900" lvl="0" marL="285750" marR="0" rtl="0" algn="l">
              <a:lnSpc>
                <a:spcPct val="100000"/>
              </a:lnSpc>
              <a:spcBef>
                <a:spcPts val="0"/>
              </a:spcBef>
              <a:spcAft>
                <a:spcPts val="0"/>
              </a:spcAft>
              <a:buClr>
                <a:srgbClr val="000000"/>
              </a:buClr>
              <a:buSzPts val="1100"/>
              <a:buFont typeface="Noto Sans Symbols"/>
              <a:buNone/>
            </a:pPr>
            <a:r>
              <a:t/>
            </a:r>
            <a:endParaRPr b="0" i="0" sz="1100" u="none" cap="none" strike="noStrike">
              <a:solidFill>
                <a:schemeClr val="lt1"/>
              </a:solidFill>
              <a:latin typeface="PT Sans"/>
              <a:ea typeface="PT Sans"/>
              <a:cs typeface="PT Sans"/>
              <a:sym typeface="PT Sans"/>
            </a:endParaRPr>
          </a:p>
          <a:p>
            <a:pPr indent="-285750" lvl="0" marL="285750" marR="0" rtl="0" algn="l">
              <a:lnSpc>
                <a:spcPct val="100000"/>
              </a:lnSpc>
              <a:spcBef>
                <a:spcPts val="0"/>
              </a:spcBef>
              <a:spcAft>
                <a:spcPts val="0"/>
              </a:spcAft>
              <a:buClr>
                <a:srgbClr val="000000"/>
              </a:buClr>
              <a:buSzPts val="1100"/>
              <a:buFont typeface="Noto Sans Symbols"/>
              <a:buChar char="❑"/>
            </a:pPr>
            <a:r>
              <a:rPr b="0" i="0" lang="en-US" sz="1100" u="none" cap="none" strike="noStrike">
                <a:solidFill>
                  <a:schemeClr val="lt1"/>
                </a:solidFill>
                <a:latin typeface="PT Sans"/>
                <a:ea typeface="PT Sans"/>
                <a:cs typeface="PT Sans"/>
                <a:sym typeface="PT Sans"/>
              </a:rPr>
              <a:t>Bar graph shows the percentage of probability based on different algorithms or models</a:t>
            </a:r>
            <a:endParaRPr b="0" i="0" sz="1100" u="none" cap="none" strike="noStrike">
              <a:solidFill>
                <a:schemeClr val="lt1"/>
              </a:solidFill>
              <a:latin typeface="PT Sans"/>
              <a:ea typeface="PT Sans"/>
              <a:cs typeface="PT Sans"/>
              <a:sym typeface="PT Sans"/>
            </a:endParaRPr>
          </a:p>
          <a:p>
            <a:pPr indent="0" lvl="0" marL="0" marR="0" rtl="0" algn="l">
              <a:lnSpc>
                <a:spcPct val="100000"/>
              </a:lnSpc>
              <a:spcBef>
                <a:spcPts val="0"/>
              </a:spcBef>
              <a:spcAft>
                <a:spcPts val="0"/>
              </a:spcAft>
              <a:buNone/>
            </a:pPr>
            <a:r>
              <a:t/>
            </a:r>
            <a:endParaRPr b="0" i="0" sz="1100" u="none" cap="none" strike="noStrike">
              <a:solidFill>
                <a:schemeClr val="lt1"/>
              </a:solidFill>
              <a:latin typeface="PT Sans"/>
              <a:ea typeface="PT Sans"/>
              <a:cs typeface="PT Sans"/>
              <a:sym typeface="PT Sans"/>
            </a:endParaRPr>
          </a:p>
        </p:txBody>
      </p:sp>
      <p:pic>
        <p:nvPicPr>
          <p:cNvPr id="1530" name="Google Shape;1530;p82"/>
          <p:cNvPicPr preferRelativeResize="0"/>
          <p:nvPr/>
        </p:nvPicPr>
        <p:blipFill rotWithShape="1">
          <a:blip r:embed="rId3">
            <a:alphaModFix/>
          </a:blip>
          <a:srcRect b="0" l="0" r="0" t="0"/>
          <a:stretch/>
        </p:blipFill>
        <p:spPr>
          <a:xfrm>
            <a:off x="30101" y="810438"/>
            <a:ext cx="7125611" cy="4303620"/>
          </a:xfrm>
          <a:prstGeom prst="rect">
            <a:avLst/>
          </a:prstGeom>
          <a:noFill/>
          <a:ln>
            <a:noFill/>
          </a:ln>
        </p:spPr>
      </p:pic>
    </p:spTree>
  </p:cSld>
  <p:clrMapOvr>
    <a:masterClrMapping/>
  </p:clrMapOvr>
  <p:transition spd="slow" p14:dur="1500">
    <p:random/>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sp>
        <p:nvSpPr>
          <p:cNvPr id="1535" name="Google Shape;1535;p83"/>
          <p:cNvSpPr txBox="1"/>
          <p:nvPr>
            <p:ph idx="1" type="subTitle"/>
          </p:nvPr>
        </p:nvSpPr>
        <p:spPr>
          <a:xfrm>
            <a:off x="1076368" y="1210757"/>
            <a:ext cx="6610491" cy="2624350"/>
          </a:xfrm>
          <a:prstGeom prst="rect">
            <a:avLst/>
          </a:prstGeom>
          <a:noFill/>
          <a:ln>
            <a:noFill/>
          </a:ln>
        </p:spPr>
        <p:txBody>
          <a:bodyPr anchorCtr="0" anchor="t" bIns="91425" lIns="91425" spcFirstLastPara="1" rIns="91425" wrap="square" tIns="91425">
            <a:noAutofit/>
          </a:bodyPr>
          <a:lstStyle/>
          <a:p>
            <a:pPr indent="-285750" lvl="0" marL="285750" rtl="0" algn="l">
              <a:lnSpc>
                <a:spcPct val="100000"/>
              </a:lnSpc>
              <a:spcBef>
                <a:spcPts val="0"/>
              </a:spcBef>
              <a:spcAft>
                <a:spcPts val="0"/>
              </a:spcAft>
              <a:buSzPts val="1400"/>
              <a:buFont typeface="Noto Sans Symbols"/>
              <a:buChar char="❑"/>
            </a:pPr>
            <a:r>
              <a:rPr lang="en-US" sz="1800"/>
              <a:t>Getting words in to its base format</a:t>
            </a:r>
            <a:endParaRPr/>
          </a:p>
          <a:p>
            <a:pPr indent="-196850" lvl="0" marL="285750" rtl="0" algn="l">
              <a:lnSpc>
                <a:spcPct val="100000"/>
              </a:lnSpc>
              <a:spcBef>
                <a:spcPts val="0"/>
              </a:spcBef>
              <a:spcAft>
                <a:spcPts val="0"/>
              </a:spcAft>
              <a:buSzPts val="1400"/>
              <a:buFont typeface="Noto Sans Symbols"/>
              <a:buNone/>
            </a:pPr>
            <a:r>
              <a:t/>
            </a:r>
            <a:endParaRPr sz="1800"/>
          </a:p>
          <a:p>
            <a:pPr indent="-285750" lvl="0" marL="285750" rtl="0" algn="l">
              <a:lnSpc>
                <a:spcPct val="100000"/>
              </a:lnSpc>
              <a:spcBef>
                <a:spcPts val="0"/>
              </a:spcBef>
              <a:spcAft>
                <a:spcPts val="0"/>
              </a:spcAft>
              <a:buSzPts val="1400"/>
              <a:buFont typeface="Noto Sans Symbols"/>
              <a:buChar char="❑"/>
            </a:pPr>
            <a:r>
              <a:rPr lang="en-US" sz="1800"/>
              <a:t>System Slowness / compatibility Issue</a:t>
            </a:r>
            <a:endParaRPr/>
          </a:p>
          <a:p>
            <a:pPr indent="-196850" lvl="0" marL="285750" rtl="0" algn="l">
              <a:lnSpc>
                <a:spcPct val="100000"/>
              </a:lnSpc>
              <a:spcBef>
                <a:spcPts val="0"/>
              </a:spcBef>
              <a:spcAft>
                <a:spcPts val="0"/>
              </a:spcAft>
              <a:buSzPts val="1400"/>
              <a:buFont typeface="Noto Sans Symbols"/>
              <a:buNone/>
            </a:pPr>
            <a:r>
              <a:t/>
            </a:r>
            <a:endParaRPr sz="1800"/>
          </a:p>
          <a:p>
            <a:pPr indent="-285750" lvl="0" marL="285750" rtl="0" algn="l">
              <a:lnSpc>
                <a:spcPct val="100000"/>
              </a:lnSpc>
              <a:spcBef>
                <a:spcPts val="0"/>
              </a:spcBef>
              <a:spcAft>
                <a:spcPts val="0"/>
              </a:spcAft>
              <a:buSzPts val="1400"/>
              <a:buFont typeface="Noto Sans Symbols"/>
              <a:buChar char="❑"/>
            </a:pPr>
            <a:r>
              <a:rPr lang="en-US" sz="1800"/>
              <a:t>Waiting long time for hyper parameter tuning </a:t>
            </a:r>
            <a:endParaRPr/>
          </a:p>
          <a:p>
            <a:pPr indent="-196850" lvl="0" marL="285750" rtl="0" algn="l">
              <a:lnSpc>
                <a:spcPct val="100000"/>
              </a:lnSpc>
              <a:spcBef>
                <a:spcPts val="0"/>
              </a:spcBef>
              <a:spcAft>
                <a:spcPts val="0"/>
              </a:spcAft>
              <a:buSzPts val="1400"/>
              <a:buFont typeface="Noto Sans Symbols"/>
              <a:buNone/>
            </a:pPr>
            <a:r>
              <a:t/>
            </a:r>
            <a:endParaRPr sz="1800"/>
          </a:p>
          <a:p>
            <a:pPr indent="-285750" lvl="0" marL="285750" rtl="0" algn="l">
              <a:lnSpc>
                <a:spcPct val="100000"/>
              </a:lnSpc>
              <a:spcBef>
                <a:spcPts val="0"/>
              </a:spcBef>
              <a:spcAft>
                <a:spcPts val="0"/>
              </a:spcAft>
              <a:buSzPts val="1400"/>
              <a:buFont typeface="Noto Sans Symbols"/>
              <a:buChar char="❑"/>
            </a:pPr>
            <a:r>
              <a:rPr lang="en-US" sz="1800"/>
              <a:t>Decide which graph to use for visualization</a:t>
            </a:r>
            <a:endParaRPr/>
          </a:p>
          <a:p>
            <a:pPr indent="-196850" lvl="0" marL="285750" rtl="0" algn="l">
              <a:lnSpc>
                <a:spcPct val="100000"/>
              </a:lnSpc>
              <a:spcBef>
                <a:spcPts val="0"/>
              </a:spcBef>
              <a:spcAft>
                <a:spcPts val="0"/>
              </a:spcAft>
              <a:buSzPts val="1400"/>
              <a:buFont typeface="Noto Sans Symbols"/>
              <a:buNone/>
            </a:pPr>
            <a:r>
              <a:t/>
            </a:r>
            <a:endParaRPr sz="1800"/>
          </a:p>
        </p:txBody>
      </p:sp>
      <p:sp>
        <p:nvSpPr>
          <p:cNvPr id="1536" name="Google Shape;1536;p83"/>
          <p:cNvSpPr txBox="1"/>
          <p:nvPr>
            <p:ph type="title"/>
          </p:nvPr>
        </p:nvSpPr>
        <p:spPr>
          <a:xfrm>
            <a:off x="1750102" y="345947"/>
            <a:ext cx="5123339" cy="62384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CHALLENGES </a:t>
            </a:r>
            <a:r>
              <a:rPr lang="en-US" sz="3200">
                <a:solidFill>
                  <a:schemeClr val="accent2"/>
                </a:solidFill>
              </a:rPr>
              <a:t>FACED</a:t>
            </a:r>
            <a:endParaRPr sz="3200">
              <a:solidFill>
                <a:schemeClr val="accent2"/>
              </a:solidFill>
            </a:endParaRPr>
          </a:p>
        </p:txBody>
      </p:sp>
      <p:grpSp>
        <p:nvGrpSpPr>
          <p:cNvPr id="1537" name="Google Shape;1537;p83"/>
          <p:cNvGrpSpPr/>
          <p:nvPr/>
        </p:nvGrpSpPr>
        <p:grpSpPr>
          <a:xfrm flipH="1">
            <a:off x="4130364" y="4147376"/>
            <a:ext cx="883262" cy="242091"/>
            <a:chOff x="2300350" y="2601250"/>
            <a:chExt cx="2275275" cy="623625"/>
          </a:xfrm>
        </p:grpSpPr>
        <p:sp>
          <p:nvSpPr>
            <p:cNvPr id="1538" name="Google Shape;1538;p8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8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8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8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8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8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4" name="Google Shape;1544;p83"/>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45" name="Google Shape;1545;p83"/>
          <p:cNvGrpSpPr/>
          <p:nvPr/>
        </p:nvGrpSpPr>
        <p:grpSpPr>
          <a:xfrm>
            <a:off x="6397851" y="1075319"/>
            <a:ext cx="1252896" cy="51000"/>
            <a:chOff x="2915381" y="4104819"/>
            <a:chExt cx="1252896" cy="51000"/>
          </a:xfrm>
        </p:grpSpPr>
        <p:sp>
          <p:nvSpPr>
            <p:cNvPr id="1546" name="Google Shape;1546;p83"/>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83"/>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83"/>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83"/>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83"/>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83"/>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83"/>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83"/>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83"/>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83"/>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83"/>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83"/>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83"/>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83"/>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0" name="Google Shape;1560;p83"/>
          <p:cNvGrpSpPr/>
          <p:nvPr/>
        </p:nvGrpSpPr>
        <p:grpSpPr>
          <a:xfrm rot="5400000">
            <a:off x="7822000" y="3988625"/>
            <a:ext cx="98902" cy="553090"/>
            <a:chOff x="4898850" y="4820550"/>
            <a:chExt cx="98902" cy="553090"/>
          </a:xfrm>
        </p:grpSpPr>
        <p:sp>
          <p:nvSpPr>
            <p:cNvPr id="1561" name="Google Shape;1561;p8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8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8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8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8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6" name="Google Shape;1566;p83"/>
          <p:cNvGrpSpPr/>
          <p:nvPr/>
        </p:nvGrpSpPr>
        <p:grpSpPr>
          <a:xfrm>
            <a:off x="1632103" y="4389467"/>
            <a:ext cx="1105976" cy="133969"/>
            <a:chOff x="8183182" y="663852"/>
            <a:chExt cx="1475028" cy="178673"/>
          </a:xfrm>
        </p:grpSpPr>
        <p:grpSp>
          <p:nvGrpSpPr>
            <p:cNvPr id="1567" name="Google Shape;1567;p83"/>
            <p:cNvGrpSpPr/>
            <p:nvPr/>
          </p:nvGrpSpPr>
          <p:grpSpPr>
            <a:xfrm>
              <a:off x="8183182" y="774425"/>
              <a:ext cx="1178025" cy="68100"/>
              <a:chOff x="2024450" y="204150"/>
              <a:chExt cx="1178025" cy="68100"/>
            </a:xfrm>
          </p:grpSpPr>
          <p:sp>
            <p:nvSpPr>
              <p:cNvPr id="1568" name="Google Shape;1568;p8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8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8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8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8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8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8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8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8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8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8" name="Google Shape;1578;p83"/>
            <p:cNvGrpSpPr/>
            <p:nvPr/>
          </p:nvGrpSpPr>
          <p:grpSpPr>
            <a:xfrm>
              <a:off x="8480185" y="663852"/>
              <a:ext cx="1178025" cy="68100"/>
              <a:chOff x="2024450" y="204150"/>
              <a:chExt cx="1178025" cy="68100"/>
            </a:xfrm>
          </p:grpSpPr>
          <p:sp>
            <p:nvSpPr>
              <p:cNvPr id="1579" name="Google Shape;1579;p8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8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8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8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8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8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8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8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8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8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14:dur="1500">
    <p:random/>
  </p:transition>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2" name="Shape 1592"/>
        <p:cNvGrpSpPr/>
        <p:nvPr/>
      </p:nvGrpSpPr>
      <p:grpSpPr>
        <a:xfrm>
          <a:off x="0" y="0"/>
          <a:ext cx="0" cy="0"/>
          <a:chOff x="0" y="0"/>
          <a:chExt cx="0" cy="0"/>
        </a:xfrm>
      </p:grpSpPr>
      <p:sp>
        <p:nvSpPr>
          <p:cNvPr id="1593" name="Google Shape;1593;p84"/>
          <p:cNvSpPr txBox="1"/>
          <p:nvPr>
            <p:ph idx="1" type="subTitle"/>
          </p:nvPr>
        </p:nvSpPr>
        <p:spPr>
          <a:xfrm>
            <a:off x="71920" y="1020226"/>
            <a:ext cx="8938515" cy="3220981"/>
          </a:xfrm>
          <a:prstGeom prst="rect">
            <a:avLst/>
          </a:prstGeom>
          <a:noFill/>
          <a:ln>
            <a:noFill/>
          </a:ln>
        </p:spPr>
        <p:txBody>
          <a:bodyPr anchorCtr="0" anchor="t" bIns="91425" lIns="91425" spcFirstLastPara="1" rIns="91425" wrap="square" tIns="91425">
            <a:noAutofit/>
          </a:bodyPr>
          <a:lstStyle/>
          <a:p>
            <a:pPr indent="-285750" lvl="0" marL="285750" rtl="0" algn="l">
              <a:lnSpc>
                <a:spcPct val="100000"/>
              </a:lnSpc>
              <a:spcBef>
                <a:spcPts val="0"/>
              </a:spcBef>
              <a:spcAft>
                <a:spcPts val="0"/>
              </a:spcAft>
              <a:buSzPts val="1400"/>
              <a:buFont typeface="Noto Sans Symbols"/>
              <a:buChar char="❑"/>
            </a:pPr>
            <a:r>
              <a:rPr lang="en-US" sz="1200"/>
              <a:t>Earlier we decided to use port stemmer which will help us to convert all the words in to its base format however when we executed the function then the results were not that good what was required, later we did some research and decided to go with lemmatization and yes the results came out to be good.</a:t>
            </a:r>
            <a:endParaRPr/>
          </a:p>
          <a:p>
            <a:pPr indent="-196850" lvl="0" marL="285750" rtl="0" algn="l">
              <a:lnSpc>
                <a:spcPct val="100000"/>
              </a:lnSpc>
              <a:spcBef>
                <a:spcPts val="0"/>
              </a:spcBef>
              <a:spcAft>
                <a:spcPts val="0"/>
              </a:spcAft>
              <a:buSzPts val="1400"/>
              <a:buFont typeface="Noto Sans Symbols"/>
              <a:buNone/>
            </a:pPr>
            <a:r>
              <a:t/>
            </a:r>
            <a:endParaRPr sz="1200"/>
          </a:p>
          <a:p>
            <a:pPr indent="-285750" lvl="0" marL="285750" rtl="0" algn="l">
              <a:lnSpc>
                <a:spcPct val="100000"/>
              </a:lnSpc>
              <a:spcBef>
                <a:spcPts val="0"/>
              </a:spcBef>
              <a:spcAft>
                <a:spcPts val="0"/>
              </a:spcAft>
              <a:buSzPts val="1400"/>
              <a:buFont typeface="Noto Sans Symbols"/>
              <a:buChar char="❑"/>
            </a:pPr>
            <a:r>
              <a:rPr lang="en-US" sz="1200"/>
              <a:t>When we started executing our functions, normal functions were executing very fast however when it comes to visualization or any kind of long function it used to take very long to execute, then we as a group used to get on call and request everyone to execute the same code in their system and check which one gets executed fast and that is how we overcome this problem</a:t>
            </a:r>
            <a:endParaRPr/>
          </a:p>
          <a:p>
            <a:pPr indent="-196850" lvl="0" marL="285750" rtl="0" algn="l">
              <a:lnSpc>
                <a:spcPct val="100000"/>
              </a:lnSpc>
              <a:spcBef>
                <a:spcPts val="0"/>
              </a:spcBef>
              <a:spcAft>
                <a:spcPts val="0"/>
              </a:spcAft>
              <a:buSzPts val="1400"/>
              <a:buFont typeface="Noto Sans Symbols"/>
              <a:buNone/>
            </a:pPr>
            <a:r>
              <a:t/>
            </a:r>
            <a:endParaRPr sz="1200"/>
          </a:p>
          <a:p>
            <a:pPr indent="-285750" lvl="0" marL="285750" rtl="0" algn="l">
              <a:lnSpc>
                <a:spcPct val="100000"/>
              </a:lnSpc>
              <a:spcBef>
                <a:spcPts val="0"/>
              </a:spcBef>
              <a:spcAft>
                <a:spcPts val="0"/>
              </a:spcAft>
              <a:buSzPts val="1400"/>
              <a:buFont typeface="Noto Sans Symbols"/>
              <a:buChar char="❑"/>
            </a:pPr>
            <a:r>
              <a:rPr lang="en-US" sz="1200"/>
              <a:t>As said earlier, the longest function used to take very long, and it was the same story when it comes to hyper parameter tuning, when we tried executing the function it took so long to execute and we had no option than waiting for it to execute</a:t>
            </a:r>
            <a:endParaRPr/>
          </a:p>
          <a:p>
            <a:pPr indent="-196850" lvl="0" marL="285750" rtl="0" algn="l">
              <a:lnSpc>
                <a:spcPct val="100000"/>
              </a:lnSpc>
              <a:spcBef>
                <a:spcPts val="0"/>
              </a:spcBef>
              <a:spcAft>
                <a:spcPts val="0"/>
              </a:spcAft>
              <a:buSzPts val="1400"/>
              <a:buFont typeface="Noto Sans Symbols"/>
              <a:buNone/>
            </a:pPr>
            <a:r>
              <a:t/>
            </a:r>
            <a:endParaRPr sz="1200"/>
          </a:p>
          <a:p>
            <a:pPr indent="-285750" lvl="0" marL="285750" rtl="0" algn="l">
              <a:lnSpc>
                <a:spcPct val="100000"/>
              </a:lnSpc>
              <a:spcBef>
                <a:spcPts val="0"/>
              </a:spcBef>
              <a:spcAft>
                <a:spcPts val="0"/>
              </a:spcAft>
              <a:buSzPts val="1400"/>
              <a:buFont typeface="Noto Sans Symbols"/>
              <a:buChar char="❑"/>
            </a:pPr>
            <a:r>
              <a:rPr lang="en-US" sz="1200"/>
              <a:t>At the start of this project during EDA section when we have been requested to add more graphs to get more insights about dataset, it was little difficult to chose which graph to add however we did some research with the help of google and able to visualize our dataset. </a:t>
            </a:r>
            <a:endParaRPr/>
          </a:p>
          <a:p>
            <a:pPr indent="-196850" lvl="0" marL="285750" rtl="0" algn="l">
              <a:lnSpc>
                <a:spcPct val="100000"/>
              </a:lnSpc>
              <a:spcBef>
                <a:spcPts val="0"/>
              </a:spcBef>
              <a:spcAft>
                <a:spcPts val="0"/>
              </a:spcAft>
              <a:buSzPts val="1400"/>
              <a:buFont typeface="Noto Sans Symbols"/>
              <a:buNone/>
            </a:pPr>
            <a:r>
              <a:t/>
            </a:r>
            <a:endParaRPr sz="1200"/>
          </a:p>
        </p:txBody>
      </p:sp>
      <p:sp>
        <p:nvSpPr>
          <p:cNvPr id="1594" name="Google Shape;1594;p84"/>
          <p:cNvSpPr txBox="1"/>
          <p:nvPr>
            <p:ph type="title"/>
          </p:nvPr>
        </p:nvSpPr>
        <p:spPr>
          <a:xfrm>
            <a:off x="832208" y="174661"/>
            <a:ext cx="6041234" cy="795126"/>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US" sz="2800"/>
              <a:t>HOW DID WE OVERCOME </a:t>
            </a:r>
            <a:r>
              <a:rPr lang="en-US" sz="2800">
                <a:solidFill>
                  <a:schemeClr val="accent2"/>
                </a:solidFill>
              </a:rPr>
              <a:t>CHALLENGES</a:t>
            </a:r>
            <a:r>
              <a:rPr lang="en-US" sz="2800"/>
              <a:t> </a:t>
            </a:r>
            <a:r>
              <a:rPr lang="en-US" sz="2800">
                <a:solidFill>
                  <a:schemeClr val="accent2"/>
                </a:solidFill>
              </a:rPr>
              <a:t>FACED</a:t>
            </a:r>
            <a:endParaRPr sz="2800">
              <a:solidFill>
                <a:schemeClr val="accent2"/>
              </a:solidFill>
            </a:endParaRPr>
          </a:p>
        </p:txBody>
      </p:sp>
      <p:grpSp>
        <p:nvGrpSpPr>
          <p:cNvPr id="1595" name="Google Shape;1595;p84"/>
          <p:cNvGrpSpPr/>
          <p:nvPr/>
        </p:nvGrpSpPr>
        <p:grpSpPr>
          <a:xfrm flipH="1">
            <a:off x="4120090" y="4691907"/>
            <a:ext cx="883262" cy="242091"/>
            <a:chOff x="2300350" y="2601250"/>
            <a:chExt cx="2275275" cy="623625"/>
          </a:xfrm>
        </p:grpSpPr>
        <p:sp>
          <p:nvSpPr>
            <p:cNvPr id="1596" name="Google Shape;1596;p8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8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8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8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8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8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02" name="Google Shape;1602;p84"/>
          <p:cNvSpPr/>
          <p:nvPr/>
        </p:nvSpPr>
        <p:spPr>
          <a:xfrm rot="10800000">
            <a:off x="6176787" y="4241207"/>
            <a:ext cx="584272" cy="1034856"/>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03" name="Google Shape;1603;p84"/>
          <p:cNvGrpSpPr/>
          <p:nvPr/>
        </p:nvGrpSpPr>
        <p:grpSpPr>
          <a:xfrm>
            <a:off x="6483652" y="426051"/>
            <a:ext cx="1252896" cy="51000"/>
            <a:chOff x="2915381" y="4104819"/>
            <a:chExt cx="1252896" cy="51000"/>
          </a:xfrm>
        </p:grpSpPr>
        <p:sp>
          <p:nvSpPr>
            <p:cNvPr id="1604" name="Google Shape;1604;p84"/>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84"/>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84"/>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84"/>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84"/>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84"/>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84"/>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84"/>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84"/>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84"/>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84"/>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84"/>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84"/>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84"/>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8" name="Google Shape;1618;p84"/>
          <p:cNvGrpSpPr/>
          <p:nvPr/>
        </p:nvGrpSpPr>
        <p:grpSpPr>
          <a:xfrm rot="5400000">
            <a:off x="7820242" y="4215777"/>
            <a:ext cx="98902" cy="553090"/>
            <a:chOff x="4898850" y="4820550"/>
            <a:chExt cx="98902" cy="553090"/>
          </a:xfrm>
        </p:grpSpPr>
        <p:sp>
          <p:nvSpPr>
            <p:cNvPr id="1619" name="Google Shape;1619;p8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8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8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8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8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4" name="Google Shape;1624;p84"/>
          <p:cNvGrpSpPr/>
          <p:nvPr/>
        </p:nvGrpSpPr>
        <p:grpSpPr>
          <a:xfrm>
            <a:off x="1621829" y="4933998"/>
            <a:ext cx="1105976" cy="133969"/>
            <a:chOff x="8183182" y="663852"/>
            <a:chExt cx="1475028" cy="178673"/>
          </a:xfrm>
        </p:grpSpPr>
        <p:grpSp>
          <p:nvGrpSpPr>
            <p:cNvPr id="1625" name="Google Shape;1625;p84"/>
            <p:cNvGrpSpPr/>
            <p:nvPr/>
          </p:nvGrpSpPr>
          <p:grpSpPr>
            <a:xfrm>
              <a:off x="8183182" y="774425"/>
              <a:ext cx="1178025" cy="68100"/>
              <a:chOff x="2024450" y="204150"/>
              <a:chExt cx="1178025" cy="68100"/>
            </a:xfrm>
          </p:grpSpPr>
          <p:sp>
            <p:nvSpPr>
              <p:cNvPr id="1626" name="Google Shape;1626;p8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8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8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8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8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8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8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8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8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8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6" name="Google Shape;1636;p84"/>
            <p:cNvGrpSpPr/>
            <p:nvPr/>
          </p:nvGrpSpPr>
          <p:grpSpPr>
            <a:xfrm>
              <a:off x="8480185" y="663852"/>
              <a:ext cx="1178025" cy="68100"/>
              <a:chOff x="2024450" y="204150"/>
              <a:chExt cx="1178025" cy="68100"/>
            </a:xfrm>
          </p:grpSpPr>
          <p:sp>
            <p:nvSpPr>
              <p:cNvPr id="1637" name="Google Shape;1637;p8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8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8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8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8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8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8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8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8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8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transition spd="slow" p14:dur="1500">
    <p:random/>
  </p:transition>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0" name="Shape 1650"/>
        <p:cNvGrpSpPr/>
        <p:nvPr/>
      </p:nvGrpSpPr>
      <p:grpSpPr>
        <a:xfrm>
          <a:off x="0" y="0"/>
          <a:ext cx="0" cy="0"/>
          <a:chOff x="0" y="0"/>
          <a:chExt cx="0" cy="0"/>
        </a:xfrm>
      </p:grpSpPr>
      <p:sp>
        <p:nvSpPr>
          <p:cNvPr id="1651" name="Google Shape;1651;p34"/>
          <p:cNvSpPr/>
          <p:nvPr/>
        </p:nvSpPr>
        <p:spPr>
          <a:xfrm>
            <a:off x="5087966" y="3302498"/>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34"/>
          <p:cNvSpPr/>
          <p:nvPr/>
        </p:nvSpPr>
        <p:spPr>
          <a:xfrm>
            <a:off x="5087966" y="1065984"/>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4"/>
          <p:cNvSpPr/>
          <p:nvPr/>
        </p:nvSpPr>
        <p:spPr>
          <a:xfrm>
            <a:off x="1161962" y="3302498"/>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4"/>
          <p:cNvSpPr/>
          <p:nvPr/>
        </p:nvSpPr>
        <p:spPr>
          <a:xfrm>
            <a:off x="1161962" y="1065984"/>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1655" name="Google Shape;1655;p34"/>
          <p:cNvSpPr txBox="1"/>
          <p:nvPr>
            <p:ph type="title"/>
          </p:nvPr>
        </p:nvSpPr>
        <p:spPr>
          <a:xfrm>
            <a:off x="1307002" y="1128984"/>
            <a:ext cx="1842282" cy="269128"/>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a:solidFill>
                  <a:srgbClr val="163C3F"/>
                </a:solidFill>
              </a:rPr>
              <a:t>Mayur D</a:t>
            </a:r>
            <a:endParaRPr>
              <a:solidFill>
                <a:srgbClr val="163C3F"/>
              </a:solidFill>
            </a:endParaRPr>
          </a:p>
        </p:txBody>
      </p:sp>
      <p:sp>
        <p:nvSpPr>
          <p:cNvPr id="1656" name="Google Shape;1656;p34"/>
          <p:cNvSpPr txBox="1"/>
          <p:nvPr>
            <p:ph idx="2" type="title"/>
          </p:nvPr>
        </p:nvSpPr>
        <p:spPr>
          <a:xfrm>
            <a:off x="5233006" y="1108435"/>
            <a:ext cx="1866437" cy="334043"/>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a:solidFill>
                  <a:srgbClr val="163C3F"/>
                </a:solidFill>
              </a:rPr>
              <a:t>Sarth Naik </a:t>
            </a:r>
            <a:endParaRPr>
              <a:solidFill>
                <a:srgbClr val="163C3F"/>
              </a:solidFill>
            </a:endParaRPr>
          </a:p>
        </p:txBody>
      </p:sp>
      <p:sp>
        <p:nvSpPr>
          <p:cNvPr id="1657" name="Google Shape;1657;p34"/>
          <p:cNvSpPr txBox="1"/>
          <p:nvPr>
            <p:ph idx="4" type="title"/>
          </p:nvPr>
        </p:nvSpPr>
        <p:spPr>
          <a:xfrm>
            <a:off x="1264702" y="3365498"/>
            <a:ext cx="1931904" cy="273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a:solidFill>
                  <a:srgbClr val="163C3F"/>
                </a:solidFill>
              </a:rPr>
              <a:t>R Diwahar</a:t>
            </a:r>
            <a:endParaRPr>
              <a:solidFill>
                <a:srgbClr val="163C3F"/>
              </a:solidFill>
            </a:endParaRPr>
          </a:p>
        </p:txBody>
      </p:sp>
      <p:sp>
        <p:nvSpPr>
          <p:cNvPr id="1658" name="Google Shape;1658;p34"/>
          <p:cNvSpPr txBox="1"/>
          <p:nvPr>
            <p:ph idx="6" type="title"/>
          </p:nvPr>
        </p:nvSpPr>
        <p:spPr>
          <a:xfrm>
            <a:off x="5233006" y="3365498"/>
            <a:ext cx="1866437" cy="273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a:solidFill>
                  <a:srgbClr val="163C3F"/>
                </a:solidFill>
              </a:rPr>
              <a:t>Apoorva</a:t>
            </a:r>
            <a:endParaRPr>
              <a:solidFill>
                <a:srgbClr val="163C3F"/>
              </a:solidFill>
            </a:endParaRPr>
          </a:p>
        </p:txBody>
      </p:sp>
      <p:sp>
        <p:nvSpPr>
          <p:cNvPr id="1659" name="Google Shape;1659;p34"/>
          <p:cNvSpPr txBox="1"/>
          <p:nvPr>
            <p:ph idx="8" type="title"/>
          </p:nvPr>
        </p:nvSpPr>
        <p:spPr>
          <a:xfrm>
            <a:off x="610359" y="140470"/>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OUR </a:t>
            </a:r>
            <a:r>
              <a:rPr lang="en-US">
                <a:solidFill>
                  <a:schemeClr val="accent2"/>
                </a:solidFill>
              </a:rPr>
              <a:t>TEAM</a:t>
            </a:r>
            <a:endParaRPr>
              <a:solidFill>
                <a:schemeClr val="accent2"/>
              </a:solidFill>
            </a:endParaRPr>
          </a:p>
        </p:txBody>
      </p:sp>
      <p:grpSp>
        <p:nvGrpSpPr>
          <p:cNvPr id="1660" name="Google Shape;1660;p34"/>
          <p:cNvGrpSpPr/>
          <p:nvPr/>
        </p:nvGrpSpPr>
        <p:grpSpPr>
          <a:xfrm rot="10800000">
            <a:off x="3149285" y="4681926"/>
            <a:ext cx="883262" cy="242091"/>
            <a:chOff x="2300350" y="2601250"/>
            <a:chExt cx="2275275" cy="623625"/>
          </a:xfrm>
        </p:grpSpPr>
        <p:sp>
          <p:nvSpPr>
            <p:cNvPr id="1661" name="Google Shape;1661;p3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3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3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7" name="Google Shape;1667;p34"/>
          <p:cNvGrpSpPr/>
          <p:nvPr/>
        </p:nvGrpSpPr>
        <p:grpSpPr>
          <a:xfrm>
            <a:off x="7812807" y="997962"/>
            <a:ext cx="1520982" cy="302065"/>
            <a:chOff x="5642557" y="-150670"/>
            <a:chExt cx="1520982" cy="302065"/>
          </a:xfrm>
        </p:grpSpPr>
        <p:sp>
          <p:nvSpPr>
            <p:cNvPr id="1668" name="Google Shape;1668;p34"/>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34"/>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4"/>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4"/>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4"/>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3" name="Google Shape;1673;p34"/>
          <p:cNvGrpSpPr/>
          <p:nvPr/>
        </p:nvGrpSpPr>
        <p:grpSpPr>
          <a:xfrm rot="5400000">
            <a:off x="1486738" y="499625"/>
            <a:ext cx="98902" cy="553090"/>
            <a:chOff x="4898850" y="4820550"/>
            <a:chExt cx="98902" cy="553090"/>
          </a:xfrm>
        </p:grpSpPr>
        <p:sp>
          <p:nvSpPr>
            <p:cNvPr id="1674" name="Google Shape;1674;p3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3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3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79" name="Google Shape;1679;p34"/>
          <p:cNvSpPr/>
          <p:nvPr/>
        </p:nvSpPr>
        <p:spPr>
          <a:xfrm>
            <a:off x="5087966" y="2152741"/>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34"/>
          <p:cNvSpPr txBox="1"/>
          <p:nvPr/>
        </p:nvSpPr>
        <p:spPr>
          <a:xfrm>
            <a:off x="5233006" y="2215741"/>
            <a:ext cx="1866437" cy="27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163C3F"/>
              </a:buClr>
              <a:buSzPts val="2000"/>
              <a:buFont typeface="Arial"/>
              <a:buNone/>
            </a:pPr>
            <a:r>
              <a:rPr b="0" i="0" lang="en-US" sz="1800" u="none" cap="none" strike="noStrike">
                <a:solidFill>
                  <a:srgbClr val="163C3F"/>
                </a:solidFill>
                <a:latin typeface="Century Gothic"/>
                <a:ea typeface="Century Gothic"/>
                <a:cs typeface="Century Gothic"/>
                <a:sym typeface="Century Gothic"/>
              </a:rPr>
              <a:t>Bindhu B N </a:t>
            </a:r>
            <a:endParaRPr b="0" i="0" sz="1400" u="none" cap="none" strike="noStrike">
              <a:solidFill>
                <a:srgbClr val="000000"/>
              </a:solidFill>
              <a:latin typeface="Arial"/>
              <a:ea typeface="Arial"/>
              <a:cs typeface="Arial"/>
              <a:sym typeface="Arial"/>
            </a:endParaRPr>
          </a:p>
        </p:txBody>
      </p:sp>
      <p:sp>
        <p:nvSpPr>
          <p:cNvPr id="1681" name="Google Shape;1681;p34"/>
          <p:cNvSpPr/>
          <p:nvPr/>
        </p:nvSpPr>
        <p:spPr>
          <a:xfrm>
            <a:off x="3082388" y="4028727"/>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34"/>
          <p:cNvSpPr txBox="1"/>
          <p:nvPr/>
        </p:nvSpPr>
        <p:spPr>
          <a:xfrm>
            <a:off x="3227428" y="4091727"/>
            <a:ext cx="1796634" cy="264516"/>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163C3F"/>
              </a:buClr>
              <a:buSzPts val="2000"/>
              <a:buFont typeface="Arial"/>
              <a:buNone/>
            </a:pPr>
            <a:r>
              <a:rPr b="0" i="0" lang="en-US" sz="1800" u="none" cap="none" strike="noStrike">
                <a:solidFill>
                  <a:srgbClr val="163C3F"/>
                </a:solidFill>
                <a:latin typeface="Century Gothic"/>
                <a:ea typeface="Century Gothic"/>
                <a:cs typeface="Century Gothic"/>
                <a:sym typeface="Century Gothic"/>
              </a:rPr>
              <a:t>Kunal Kapse</a:t>
            </a:r>
            <a:endParaRPr b="0" i="0" sz="1400" u="none" cap="none" strike="noStrike">
              <a:solidFill>
                <a:srgbClr val="000000"/>
              </a:solidFill>
              <a:latin typeface="Arial"/>
              <a:ea typeface="Arial"/>
              <a:cs typeface="Arial"/>
              <a:sym typeface="Arial"/>
            </a:endParaRPr>
          </a:p>
        </p:txBody>
      </p:sp>
      <p:sp>
        <p:nvSpPr>
          <p:cNvPr id="1683" name="Google Shape;1683;p34"/>
          <p:cNvSpPr/>
          <p:nvPr/>
        </p:nvSpPr>
        <p:spPr>
          <a:xfrm>
            <a:off x="1161962" y="2150826"/>
            <a:ext cx="21039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34"/>
          <p:cNvSpPr txBox="1"/>
          <p:nvPr/>
        </p:nvSpPr>
        <p:spPr>
          <a:xfrm>
            <a:off x="1264702" y="2213826"/>
            <a:ext cx="1931904" cy="27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163C3F"/>
              </a:buClr>
              <a:buSzPts val="2000"/>
              <a:buFont typeface="Century Gothic"/>
              <a:buNone/>
            </a:pPr>
            <a:r>
              <a:rPr b="0" i="0" lang="en-US" sz="1800" u="none" cap="none" strike="noStrike">
                <a:solidFill>
                  <a:srgbClr val="163C3F"/>
                </a:solidFill>
                <a:latin typeface="Century Gothic"/>
                <a:ea typeface="Century Gothic"/>
                <a:cs typeface="Century Gothic"/>
                <a:sym typeface="Century Gothic"/>
              </a:rPr>
              <a:t>Shivam Jaiswal</a:t>
            </a:r>
            <a:endParaRPr b="0" i="0" sz="1800" u="none" cap="none" strike="noStrike">
              <a:solidFill>
                <a:srgbClr val="163C3F"/>
              </a:solidFill>
              <a:latin typeface="Century Gothic"/>
              <a:ea typeface="Century Gothic"/>
              <a:cs typeface="Century Gothic"/>
              <a:sym typeface="Century Gothic"/>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8" name="Shape 1688"/>
        <p:cNvGrpSpPr/>
        <p:nvPr/>
      </p:nvGrpSpPr>
      <p:grpSpPr>
        <a:xfrm>
          <a:off x="0" y="0"/>
          <a:ext cx="0" cy="0"/>
          <a:chOff x="0" y="0"/>
          <a:chExt cx="0" cy="0"/>
        </a:xfrm>
      </p:grpSpPr>
      <p:sp>
        <p:nvSpPr>
          <p:cNvPr id="1689" name="Google Shape;1689;p35"/>
          <p:cNvSpPr/>
          <p:nvPr/>
        </p:nvSpPr>
        <p:spPr>
          <a:xfrm>
            <a:off x="1714649" y="3024975"/>
            <a:ext cx="5970421" cy="683996"/>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35"/>
          <p:cNvSpPr txBox="1"/>
          <p:nvPr>
            <p:ph type="title"/>
          </p:nvPr>
        </p:nvSpPr>
        <p:spPr>
          <a:xfrm>
            <a:off x="713100" y="1328587"/>
            <a:ext cx="7717800" cy="16716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accent2"/>
              </a:buClr>
              <a:buSzPts val="12000"/>
              <a:buFont typeface="Century Gothic"/>
              <a:buNone/>
            </a:pPr>
            <a:r>
              <a:rPr lang="en-US" sz="9600"/>
              <a:t>THANK</a:t>
            </a:r>
            <a:r>
              <a:rPr lang="en-US"/>
              <a:t> </a:t>
            </a:r>
            <a:r>
              <a:rPr lang="en-US" sz="9600"/>
              <a:t>YOU</a:t>
            </a:r>
            <a:endParaRPr/>
          </a:p>
        </p:txBody>
      </p:sp>
      <p:grpSp>
        <p:nvGrpSpPr>
          <p:cNvPr id="1691" name="Google Shape;1691;p35"/>
          <p:cNvGrpSpPr/>
          <p:nvPr/>
        </p:nvGrpSpPr>
        <p:grpSpPr>
          <a:xfrm rot="10800000">
            <a:off x="2282077" y="3981653"/>
            <a:ext cx="883262" cy="242091"/>
            <a:chOff x="2300350" y="2601250"/>
            <a:chExt cx="2275275" cy="623625"/>
          </a:xfrm>
        </p:grpSpPr>
        <p:sp>
          <p:nvSpPr>
            <p:cNvPr id="1692" name="Google Shape;1692;p3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3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3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3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mc:AlternateContent>
    <mc:Choice Requires="p14">
      <p:transition spd="slow" p14:dur="4250">
        <p14:vortex dir="r"/>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
          <p:cNvSpPr/>
          <p:nvPr/>
        </p:nvSpPr>
        <p:spPr>
          <a:xfrm>
            <a:off x="61644" y="997962"/>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299" name="Google Shape;299;p5"/>
          <p:cNvSpPr txBox="1"/>
          <p:nvPr>
            <p:ph type="title"/>
          </p:nvPr>
        </p:nvSpPr>
        <p:spPr>
          <a:xfrm>
            <a:off x="218458" y="1042890"/>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Pandas</a:t>
            </a:r>
            <a:endParaRPr sz="1600">
              <a:solidFill>
                <a:srgbClr val="163C3F"/>
              </a:solidFill>
            </a:endParaRPr>
          </a:p>
        </p:txBody>
      </p:sp>
      <p:sp>
        <p:nvSpPr>
          <p:cNvPr id="300" name="Google Shape;300;p5"/>
          <p:cNvSpPr txBox="1"/>
          <p:nvPr>
            <p:ph idx="8" type="title"/>
          </p:nvPr>
        </p:nvSpPr>
        <p:spPr>
          <a:xfrm>
            <a:off x="610359" y="140470"/>
            <a:ext cx="77178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LIBRARIES </a:t>
            </a:r>
            <a:r>
              <a:rPr lang="en-US">
                <a:solidFill>
                  <a:schemeClr val="accent2"/>
                </a:solidFill>
              </a:rPr>
              <a:t>USED</a:t>
            </a:r>
            <a:endParaRPr>
              <a:solidFill>
                <a:schemeClr val="accent2"/>
              </a:solidFill>
            </a:endParaRPr>
          </a:p>
        </p:txBody>
      </p:sp>
      <p:grpSp>
        <p:nvGrpSpPr>
          <p:cNvPr id="301" name="Google Shape;301;p5"/>
          <p:cNvGrpSpPr/>
          <p:nvPr/>
        </p:nvGrpSpPr>
        <p:grpSpPr>
          <a:xfrm rot="10800000">
            <a:off x="3149285" y="4681926"/>
            <a:ext cx="883262" cy="242091"/>
            <a:chOff x="2300350" y="2601250"/>
            <a:chExt cx="2275275" cy="623625"/>
          </a:xfrm>
        </p:grpSpPr>
        <p:sp>
          <p:nvSpPr>
            <p:cNvPr id="302" name="Google Shape;302;p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8" name="Google Shape;308;p5"/>
          <p:cNvGrpSpPr/>
          <p:nvPr/>
        </p:nvGrpSpPr>
        <p:grpSpPr>
          <a:xfrm>
            <a:off x="7812807" y="997962"/>
            <a:ext cx="1520982" cy="302065"/>
            <a:chOff x="5642557" y="-150670"/>
            <a:chExt cx="1520982" cy="302065"/>
          </a:xfrm>
        </p:grpSpPr>
        <p:sp>
          <p:nvSpPr>
            <p:cNvPr id="309" name="Google Shape;309;p5"/>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5"/>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5"/>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5"/>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4" name="Google Shape;314;p5"/>
          <p:cNvGrpSpPr/>
          <p:nvPr/>
        </p:nvGrpSpPr>
        <p:grpSpPr>
          <a:xfrm rot="5400000">
            <a:off x="1486738" y="499625"/>
            <a:ext cx="98902" cy="553090"/>
            <a:chOff x="4898850" y="4820550"/>
            <a:chExt cx="98902" cy="553090"/>
          </a:xfrm>
        </p:grpSpPr>
        <p:sp>
          <p:nvSpPr>
            <p:cNvPr id="315" name="Google Shape;315;p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0" name="Google Shape;320;p5"/>
          <p:cNvSpPr txBox="1"/>
          <p:nvPr/>
        </p:nvSpPr>
        <p:spPr>
          <a:xfrm>
            <a:off x="4984464" y="4694964"/>
            <a:ext cx="3984876" cy="298972"/>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2000"/>
              <a:buFont typeface="Arial"/>
              <a:buNone/>
            </a:pPr>
            <a:r>
              <a:rPr b="0" i="0" lang="en-US" sz="2000" u="none" cap="none" strike="noStrike">
                <a:solidFill>
                  <a:schemeClr val="lt1"/>
                </a:solidFill>
                <a:latin typeface="Century Gothic"/>
                <a:ea typeface="Century Gothic"/>
                <a:cs typeface="Century Gothic"/>
                <a:sym typeface="Century Gothic"/>
              </a:rPr>
              <a:t>Then, Read the Dataset</a:t>
            </a:r>
            <a:endParaRPr b="0" i="0" sz="1200" u="none" cap="none" strike="noStrike">
              <a:solidFill>
                <a:srgbClr val="000000"/>
              </a:solidFill>
              <a:latin typeface="Arial"/>
              <a:ea typeface="Arial"/>
              <a:cs typeface="Arial"/>
              <a:sym typeface="Arial"/>
            </a:endParaRPr>
          </a:p>
        </p:txBody>
      </p:sp>
      <p:sp>
        <p:nvSpPr>
          <p:cNvPr id="321" name="Google Shape;321;p5"/>
          <p:cNvSpPr/>
          <p:nvPr/>
        </p:nvSpPr>
        <p:spPr>
          <a:xfrm>
            <a:off x="637747" y="1332124"/>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22" name="Google Shape;322;p5"/>
          <p:cNvSpPr txBox="1"/>
          <p:nvPr>
            <p:ph type="title"/>
          </p:nvPr>
        </p:nvSpPr>
        <p:spPr>
          <a:xfrm>
            <a:off x="794561" y="1377052"/>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Numpy</a:t>
            </a:r>
            <a:endParaRPr sz="1600">
              <a:solidFill>
                <a:srgbClr val="163C3F"/>
              </a:solidFill>
            </a:endParaRPr>
          </a:p>
        </p:txBody>
      </p:sp>
      <p:sp>
        <p:nvSpPr>
          <p:cNvPr id="323" name="Google Shape;323;p5"/>
          <p:cNvSpPr/>
          <p:nvPr/>
        </p:nvSpPr>
        <p:spPr>
          <a:xfrm>
            <a:off x="1259644" y="1679401"/>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24" name="Google Shape;324;p5"/>
          <p:cNvSpPr txBox="1"/>
          <p:nvPr>
            <p:ph type="title"/>
          </p:nvPr>
        </p:nvSpPr>
        <p:spPr>
          <a:xfrm>
            <a:off x="1416458" y="1724329"/>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Matplotlib</a:t>
            </a:r>
            <a:endParaRPr sz="1600">
              <a:solidFill>
                <a:srgbClr val="163C3F"/>
              </a:solidFill>
            </a:endParaRPr>
          </a:p>
        </p:txBody>
      </p:sp>
      <p:sp>
        <p:nvSpPr>
          <p:cNvPr id="325" name="Google Shape;325;p5"/>
          <p:cNvSpPr/>
          <p:nvPr/>
        </p:nvSpPr>
        <p:spPr>
          <a:xfrm>
            <a:off x="1940676" y="2000722"/>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26" name="Google Shape;326;p5"/>
          <p:cNvSpPr txBox="1"/>
          <p:nvPr>
            <p:ph type="title"/>
          </p:nvPr>
        </p:nvSpPr>
        <p:spPr>
          <a:xfrm>
            <a:off x="2097490" y="2045650"/>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Seaborn</a:t>
            </a:r>
            <a:endParaRPr sz="1600">
              <a:solidFill>
                <a:srgbClr val="163C3F"/>
              </a:solidFill>
            </a:endParaRPr>
          </a:p>
        </p:txBody>
      </p:sp>
      <p:sp>
        <p:nvSpPr>
          <p:cNvPr id="327" name="Google Shape;327;p5"/>
          <p:cNvSpPr/>
          <p:nvPr/>
        </p:nvSpPr>
        <p:spPr>
          <a:xfrm>
            <a:off x="2516779" y="2334884"/>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28" name="Google Shape;328;p5"/>
          <p:cNvSpPr txBox="1"/>
          <p:nvPr>
            <p:ph type="title"/>
          </p:nvPr>
        </p:nvSpPr>
        <p:spPr>
          <a:xfrm>
            <a:off x="2673593" y="2379812"/>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NLTK</a:t>
            </a:r>
            <a:endParaRPr sz="1600">
              <a:solidFill>
                <a:srgbClr val="163C3F"/>
              </a:solidFill>
            </a:endParaRPr>
          </a:p>
        </p:txBody>
      </p:sp>
      <p:sp>
        <p:nvSpPr>
          <p:cNvPr id="329" name="Google Shape;329;p5"/>
          <p:cNvSpPr/>
          <p:nvPr/>
        </p:nvSpPr>
        <p:spPr>
          <a:xfrm>
            <a:off x="3138676" y="2682161"/>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30" name="Google Shape;330;p5"/>
          <p:cNvSpPr txBox="1"/>
          <p:nvPr>
            <p:ph type="title"/>
          </p:nvPr>
        </p:nvSpPr>
        <p:spPr>
          <a:xfrm>
            <a:off x="3295490" y="2727089"/>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Pandas</a:t>
            </a:r>
            <a:endParaRPr sz="1600">
              <a:solidFill>
                <a:srgbClr val="163C3F"/>
              </a:solidFill>
            </a:endParaRPr>
          </a:p>
        </p:txBody>
      </p:sp>
      <p:sp>
        <p:nvSpPr>
          <p:cNvPr id="331" name="Google Shape;331;p5"/>
          <p:cNvSpPr/>
          <p:nvPr/>
        </p:nvSpPr>
        <p:spPr>
          <a:xfrm>
            <a:off x="4024380" y="3016309"/>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32" name="Google Shape;332;p5"/>
          <p:cNvSpPr txBox="1"/>
          <p:nvPr>
            <p:ph type="title"/>
          </p:nvPr>
        </p:nvSpPr>
        <p:spPr>
          <a:xfrm>
            <a:off x="4181194" y="3061237"/>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World Cloud</a:t>
            </a:r>
            <a:endParaRPr sz="1600">
              <a:solidFill>
                <a:srgbClr val="163C3F"/>
              </a:solidFill>
            </a:endParaRPr>
          </a:p>
        </p:txBody>
      </p:sp>
      <p:sp>
        <p:nvSpPr>
          <p:cNvPr id="333" name="Google Shape;333;p5"/>
          <p:cNvSpPr/>
          <p:nvPr/>
        </p:nvSpPr>
        <p:spPr>
          <a:xfrm>
            <a:off x="4600483" y="3350471"/>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34" name="Google Shape;334;p5"/>
          <p:cNvSpPr txBox="1"/>
          <p:nvPr>
            <p:ph type="title"/>
          </p:nvPr>
        </p:nvSpPr>
        <p:spPr>
          <a:xfrm>
            <a:off x="4757297" y="3395399"/>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None/>
            </a:pPr>
            <a:r>
              <a:rPr lang="en-US" sz="1200">
                <a:solidFill>
                  <a:srgbClr val="163C3F"/>
                </a:solidFill>
              </a:rPr>
              <a:t>WordNetLemmatizer</a:t>
            </a:r>
            <a:endParaRPr sz="1200">
              <a:solidFill>
                <a:srgbClr val="163C3F"/>
              </a:solidFill>
            </a:endParaRPr>
          </a:p>
        </p:txBody>
      </p:sp>
      <p:sp>
        <p:nvSpPr>
          <p:cNvPr id="335" name="Google Shape;335;p5"/>
          <p:cNvSpPr/>
          <p:nvPr/>
        </p:nvSpPr>
        <p:spPr>
          <a:xfrm>
            <a:off x="5222380" y="3697748"/>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36" name="Google Shape;336;p5"/>
          <p:cNvSpPr txBox="1"/>
          <p:nvPr>
            <p:ph type="title"/>
          </p:nvPr>
        </p:nvSpPr>
        <p:spPr>
          <a:xfrm>
            <a:off x="5379194" y="3742676"/>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Stop Words</a:t>
            </a:r>
            <a:endParaRPr sz="1600">
              <a:solidFill>
                <a:srgbClr val="163C3F"/>
              </a:solidFill>
            </a:endParaRPr>
          </a:p>
        </p:txBody>
      </p:sp>
      <p:sp>
        <p:nvSpPr>
          <p:cNvPr id="337" name="Google Shape;337;p5"/>
          <p:cNvSpPr/>
          <p:nvPr/>
        </p:nvSpPr>
        <p:spPr>
          <a:xfrm>
            <a:off x="5873901" y="4000410"/>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38" name="Google Shape;338;p5"/>
          <p:cNvSpPr txBox="1"/>
          <p:nvPr>
            <p:ph type="title"/>
          </p:nvPr>
        </p:nvSpPr>
        <p:spPr>
          <a:xfrm>
            <a:off x="6030715" y="4045338"/>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RE</a:t>
            </a:r>
            <a:endParaRPr sz="1600">
              <a:solidFill>
                <a:srgbClr val="163C3F"/>
              </a:solidFill>
            </a:endParaRPr>
          </a:p>
        </p:txBody>
      </p:sp>
      <p:sp>
        <p:nvSpPr>
          <p:cNvPr id="339" name="Google Shape;339;p5"/>
          <p:cNvSpPr/>
          <p:nvPr/>
        </p:nvSpPr>
        <p:spPr>
          <a:xfrm>
            <a:off x="6495798" y="4347687"/>
            <a:ext cx="2208945" cy="234822"/>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163C3F"/>
              </a:solidFill>
              <a:latin typeface="Arial"/>
              <a:ea typeface="Arial"/>
              <a:cs typeface="Arial"/>
              <a:sym typeface="Arial"/>
            </a:endParaRPr>
          </a:p>
        </p:txBody>
      </p:sp>
      <p:sp>
        <p:nvSpPr>
          <p:cNvPr id="340" name="Google Shape;340;p5"/>
          <p:cNvSpPr txBox="1"/>
          <p:nvPr>
            <p:ph type="title"/>
          </p:nvPr>
        </p:nvSpPr>
        <p:spPr>
          <a:xfrm>
            <a:off x="6652612" y="4392615"/>
            <a:ext cx="1895315" cy="171822"/>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163C3F"/>
              </a:buClr>
              <a:buSzPts val="2000"/>
              <a:buFont typeface="Century Gothic"/>
              <a:buNone/>
            </a:pPr>
            <a:r>
              <a:rPr lang="en-US" sz="1600">
                <a:solidFill>
                  <a:srgbClr val="163C3F"/>
                </a:solidFill>
              </a:rPr>
              <a:t>Joblib</a:t>
            </a:r>
            <a:endParaRPr sz="1600">
              <a:solidFill>
                <a:srgbClr val="163C3F"/>
              </a:solidFill>
            </a:endParaRPr>
          </a:p>
        </p:txBody>
      </p:sp>
    </p:spTree>
  </p:cSld>
  <p:clrMapOvr>
    <a:masterClrMapping/>
  </p:clrMapOvr>
  <mc:AlternateContent>
    <mc:Choice Requires="p14">
      <p:transition spd="slow" p14:dur="3400">
        <p14:reveal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500"/>
                                        <p:tgtEl>
                                          <p:spTgt spid="3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822"/>
                                        <p:tgtEl>
                                          <p:spTgt spid="298"/>
                                        </p:tgtEl>
                                      </p:cBhvr>
                                    </p:animEffect>
                                  </p:childTnLst>
                                </p:cTn>
                              </p:par>
                              <p:par>
                                <p:cTn fill="hold" nodeType="withEffect" presetClass="entr" presetID="10" presetSubtype="0">
                                  <p:stCondLst>
                                    <p:cond delay="0"/>
                                  </p:stCondLst>
                                  <p:childTnLst>
                                    <p:set>
                                      <p:cBhvr>
                                        <p:cTn dur="1" fill="hold">
                                          <p:stCondLst>
                                            <p:cond delay="0"/>
                                          </p:stCondLst>
                                        </p:cTn>
                                        <p:tgtEl>
                                          <p:spTgt spid="299"/>
                                        </p:tgtEl>
                                        <p:attrNameLst>
                                          <p:attrName>style.visibility</p:attrName>
                                        </p:attrNameLst>
                                      </p:cBhvr>
                                      <p:to>
                                        <p:strVal val="visible"/>
                                      </p:to>
                                    </p:set>
                                    <p:animEffect filter="fade" transition="in">
                                      <p:cBhvr>
                                        <p:cTn dur="1822"/>
                                        <p:tgtEl>
                                          <p:spTgt spid="299"/>
                                        </p:tgtEl>
                                      </p:cBhvr>
                                    </p:animEffect>
                                  </p:childTnLst>
                                </p:cTn>
                              </p:par>
                              <p:par>
                                <p:cTn fill="hold" nodeType="with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822"/>
                                        <p:tgtEl>
                                          <p:spTgt spid="321"/>
                                        </p:tgtEl>
                                      </p:cBhvr>
                                    </p:animEffec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822"/>
                                        <p:tgtEl>
                                          <p:spTgt spid="322"/>
                                        </p:tgtEl>
                                      </p:cBhvr>
                                    </p:animEffect>
                                  </p:childTnLst>
                                </p:cTn>
                              </p:par>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822"/>
                                        <p:tgtEl>
                                          <p:spTgt spid="323"/>
                                        </p:tgtEl>
                                      </p:cBhvr>
                                    </p:animEffect>
                                  </p:childTnLst>
                                </p:cTn>
                              </p:par>
                              <p:par>
                                <p:cTn fill="hold" nodeType="with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822"/>
                                        <p:tgtEl>
                                          <p:spTgt spid="324"/>
                                        </p:tgtEl>
                                      </p:cBhvr>
                                    </p:animEffect>
                                  </p:childTnLst>
                                </p:cTn>
                              </p:par>
                              <p:par>
                                <p:cTn fill="hold" nodeType="with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822"/>
                                        <p:tgtEl>
                                          <p:spTgt spid="325"/>
                                        </p:tgtEl>
                                      </p:cBhvr>
                                    </p:animEffect>
                                  </p:childTnLst>
                                </p:cTn>
                              </p:par>
                              <p:par>
                                <p:cTn fill="hold" nodeType="with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822"/>
                                        <p:tgtEl>
                                          <p:spTgt spid="326"/>
                                        </p:tgtEl>
                                      </p:cBhvr>
                                    </p:animEffect>
                                  </p:childTnLst>
                                </p:cTn>
                              </p:par>
                              <p:par>
                                <p:cTn fill="hold" nodeType="with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822"/>
                                        <p:tgtEl>
                                          <p:spTgt spid="327"/>
                                        </p:tgtEl>
                                      </p:cBhvr>
                                    </p:animEffect>
                                  </p:childTnLst>
                                </p:cTn>
                              </p:par>
                              <p:par>
                                <p:cTn fill="hold" nodeType="with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822"/>
                                        <p:tgtEl>
                                          <p:spTgt spid="328"/>
                                        </p:tgtEl>
                                      </p:cBhvr>
                                    </p:animEffect>
                                  </p:childTnLst>
                                </p:cTn>
                              </p:par>
                              <p:par>
                                <p:cTn fill="hold" nodeType="with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822"/>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822"/>
                                        <p:tgtEl>
                                          <p:spTgt spid="330"/>
                                        </p:tgtEl>
                                      </p:cBhvr>
                                    </p:animEffect>
                                  </p:childTnLst>
                                </p:cTn>
                              </p:par>
                              <p:par>
                                <p:cTn fill="hold" nodeType="with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822"/>
                                        <p:tgtEl>
                                          <p:spTgt spid="331"/>
                                        </p:tgtEl>
                                      </p:cBhvr>
                                    </p:animEffect>
                                  </p:childTnLst>
                                </p:cTn>
                              </p:par>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822"/>
                                        <p:tgtEl>
                                          <p:spTgt spid="332"/>
                                        </p:tgtEl>
                                      </p:cBhvr>
                                    </p:animEffect>
                                  </p:childTnLst>
                                </p:cTn>
                              </p:par>
                              <p:par>
                                <p:cTn fill="hold" nodeType="with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1822"/>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1822"/>
                                        <p:tgtEl>
                                          <p:spTgt spid="334"/>
                                        </p:tgtEl>
                                      </p:cBhvr>
                                    </p:animEffect>
                                  </p:childTnLst>
                                </p:cTn>
                              </p:par>
                              <p:par>
                                <p:cTn fill="hold" nodeType="with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822"/>
                                        <p:tgtEl>
                                          <p:spTgt spid="335"/>
                                        </p:tgtEl>
                                      </p:cBhvr>
                                    </p:animEffect>
                                  </p:childTnLst>
                                </p:cTn>
                              </p:par>
                              <p:par>
                                <p:cTn fill="hold" nodeType="with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1822"/>
                                        <p:tgtEl>
                                          <p:spTgt spid="336"/>
                                        </p:tgtEl>
                                      </p:cBhvr>
                                    </p:animEffect>
                                  </p:childTnLst>
                                </p:cTn>
                              </p:par>
                              <p:par>
                                <p:cTn fill="hold" nodeType="with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822"/>
                                        <p:tgtEl>
                                          <p:spTgt spid="320"/>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822"/>
                                        <p:tgtEl>
                                          <p:spTgt spid="338"/>
                                        </p:tgtEl>
                                      </p:cBhvr>
                                    </p:animEffect>
                                  </p:childTnLst>
                                </p:cTn>
                              </p:par>
                              <p:par>
                                <p:cTn fill="hold" nodeType="with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822"/>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822"/>
                                        <p:tgtEl>
                                          <p:spTgt spid="3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6"/>
          <p:cNvSpPr/>
          <p:nvPr/>
        </p:nvSpPr>
        <p:spPr>
          <a:xfrm>
            <a:off x="1611908" y="3610602"/>
            <a:ext cx="5970421" cy="683996"/>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6"/>
          <p:cNvSpPr txBox="1"/>
          <p:nvPr>
            <p:ph type="title"/>
          </p:nvPr>
        </p:nvSpPr>
        <p:spPr>
          <a:xfrm>
            <a:off x="871781" y="2151983"/>
            <a:ext cx="3659122" cy="1187119"/>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accent2"/>
              </a:buClr>
              <a:buSzPts val="12000"/>
              <a:buFont typeface="Century Gothic"/>
              <a:buNone/>
            </a:pPr>
            <a:r>
              <a:rPr lang="en-US" sz="5400"/>
              <a:t>21,417</a:t>
            </a:r>
            <a:endParaRPr sz="5400"/>
          </a:p>
        </p:txBody>
      </p:sp>
      <p:grpSp>
        <p:nvGrpSpPr>
          <p:cNvPr id="347" name="Google Shape;347;p6"/>
          <p:cNvGrpSpPr/>
          <p:nvPr/>
        </p:nvGrpSpPr>
        <p:grpSpPr>
          <a:xfrm rot="10800000">
            <a:off x="2353996" y="4413168"/>
            <a:ext cx="883262" cy="242091"/>
            <a:chOff x="2300350" y="2601250"/>
            <a:chExt cx="2275275" cy="623625"/>
          </a:xfrm>
        </p:grpSpPr>
        <p:sp>
          <p:nvSpPr>
            <p:cNvPr id="348" name="Google Shape;348;p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4" name="Google Shape;354;p6"/>
          <p:cNvSpPr txBox="1"/>
          <p:nvPr/>
        </p:nvSpPr>
        <p:spPr>
          <a:xfrm>
            <a:off x="82193" y="102743"/>
            <a:ext cx="7602877" cy="678094"/>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2000"/>
              <a:buFont typeface="Arial"/>
              <a:buNone/>
            </a:pPr>
            <a:r>
              <a:rPr b="0" i="0" lang="en-US" sz="2800" u="none" cap="none" strike="noStrike">
                <a:solidFill>
                  <a:schemeClr val="lt1"/>
                </a:solidFill>
                <a:latin typeface="Century Gothic"/>
                <a:ea typeface="Century Gothic"/>
                <a:cs typeface="Century Gothic"/>
                <a:sym typeface="Century Gothic"/>
              </a:rPr>
              <a:t>NO. OF TRUE AND FAKE NEWS ARTICLES</a:t>
            </a:r>
            <a:endParaRPr b="0" i="0" sz="1400" u="none" cap="none" strike="noStrike">
              <a:solidFill>
                <a:srgbClr val="000000"/>
              </a:solidFill>
              <a:latin typeface="Arial"/>
              <a:ea typeface="Arial"/>
              <a:cs typeface="Arial"/>
              <a:sym typeface="Arial"/>
            </a:endParaRPr>
          </a:p>
        </p:txBody>
      </p:sp>
      <p:sp>
        <p:nvSpPr>
          <p:cNvPr id="355" name="Google Shape;355;p6"/>
          <p:cNvSpPr txBox="1"/>
          <p:nvPr/>
        </p:nvSpPr>
        <p:spPr>
          <a:xfrm>
            <a:off x="4353008" y="2151982"/>
            <a:ext cx="3659122" cy="1187119"/>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accent2"/>
              </a:buClr>
              <a:buSzPts val="12000"/>
              <a:buFont typeface="Arial"/>
              <a:buNone/>
            </a:pPr>
            <a:r>
              <a:rPr b="0" i="0" lang="en-US" sz="5400" u="none" cap="none" strike="noStrike">
                <a:solidFill>
                  <a:schemeClr val="accent2"/>
                </a:solidFill>
                <a:latin typeface="Century Gothic"/>
                <a:ea typeface="Century Gothic"/>
                <a:cs typeface="Century Gothic"/>
                <a:sym typeface="Century Gothic"/>
              </a:rPr>
              <a:t>23,481</a:t>
            </a:r>
            <a:endParaRPr b="0" i="0" sz="1400" u="none" cap="none" strike="noStrike">
              <a:solidFill>
                <a:srgbClr val="000000"/>
              </a:solidFill>
              <a:latin typeface="Arial"/>
              <a:ea typeface="Arial"/>
              <a:cs typeface="Arial"/>
              <a:sym typeface="Arial"/>
            </a:endParaRPr>
          </a:p>
        </p:txBody>
      </p:sp>
      <p:sp>
        <p:nvSpPr>
          <p:cNvPr id="356" name="Google Shape;356;p6"/>
          <p:cNvSpPr/>
          <p:nvPr/>
        </p:nvSpPr>
        <p:spPr>
          <a:xfrm>
            <a:off x="1434768" y="1429077"/>
            <a:ext cx="2533148" cy="587155"/>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TRUE/REAL NEWS</a:t>
            </a:r>
            <a:endParaRPr b="0" i="0" sz="1400" u="none" cap="none" strike="noStrike">
              <a:solidFill>
                <a:srgbClr val="000000"/>
              </a:solidFill>
              <a:latin typeface="Arial"/>
              <a:ea typeface="Arial"/>
              <a:cs typeface="Arial"/>
              <a:sym typeface="Arial"/>
            </a:endParaRPr>
          </a:p>
        </p:txBody>
      </p:sp>
      <p:sp>
        <p:nvSpPr>
          <p:cNvPr id="357" name="Google Shape;357;p6"/>
          <p:cNvSpPr/>
          <p:nvPr/>
        </p:nvSpPr>
        <p:spPr>
          <a:xfrm>
            <a:off x="4915995" y="1429076"/>
            <a:ext cx="2533148" cy="587155"/>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FAKE NEWS</a:t>
            </a:r>
            <a:endParaRPr b="0" i="0" sz="1400" u="none" cap="none" strike="noStrike">
              <a:solidFill>
                <a:srgbClr val="000000"/>
              </a:solidFill>
              <a:latin typeface="Arial"/>
              <a:ea typeface="Arial"/>
              <a:cs typeface="Arial"/>
              <a:sym typeface="Arial"/>
            </a:endParaRPr>
          </a:p>
        </p:txBody>
      </p:sp>
    </p:spTree>
  </p:cSld>
  <p:clrMapOvr>
    <a:masterClrMapping/>
  </p:clrMapOvr>
  <p:transition spd="slow" p14:dur="800">
    <p:circl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7"/>
          <p:cNvSpPr/>
          <p:nvPr/>
        </p:nvSpPr>
        <p:spPr>
          <a:xfrm>
            <a:off x="1796841" y="3024975"/>
            <a:ext cx="5970421" cy="683996"/>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7"/>
          <p:cNvSpPr txBox="1"/>
          <p:nvPr>
            <p:ph type="title"/>
          </p:nvPr>
        </p:nvSpPr>
        <p:spPr>
          <a:xfrm>
            <a:off x="840959" y="1217034"/>
            <a:ext cx="7717800" cy="16716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accent2"/>
              </a:buClr>
              <a:buSzPts val="12000"/>
              <a:buFont typeface="Century Gothic"/>
              <a:buNone/>
            </a:pPr>
            <a:r>
              <a:rPr lang="en-US" sz="11500"/>
              <a:t>44,898</a:t>
            </a:r>
            <a:endParaRPr sz="11500"/>
          </a:p>
        </p:txBody>
      </p:sp>
      <p:grpSp>
        <p:nvGrpSpPr>
          <p:cNvPr id="364" name="Google Shape;364;p7"/>
          <p:cNvGrpSpPr/>
          <p:nvPr/>
        </p:nvGrpSpPr>
        <p:grpSpPr>
          <a:xfrm rot="10800000">
            <a:off x="2353996" y="4413168"/>
            <a:ext cx="883262" cy="242091"/>
            <a:chOff x="2300350" y="2601250"/>
            <a:chExt cx="2275275" cy="623625"/>
          </a:xfrm>
        </p:grpSpPr>
        <p:sp>
          <p:nvSpPr>
            <p:cNvPr id="365" name="Google Shape;365;p7"/>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7"/>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7"/>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7"/>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7"/>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7"/>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1" name="Google Shape;371;p7"/>
          <p:cNvSpPr txBox="1"/>
          <p:nvPr/>
        </p:nvSpPr>
        <p:spPr>
          <a:xfrm>
            <a:off x="859559" y="244893"/>
            <a:ext cx="6825511" cy="535943"/>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2000"/>
              <a:buFont typeface="Arial"/>
              <a:buNone/>
            </a:pPr>
            <a:r>
              <a:rPr b="0" i="0" lang="en-US" sz="4800" u="none" cap="none" strike="noStrike">
                <a:solidFill>
                  <a:schemeClr val="lt1"/>
                </a:solidFill>
                <a:latin typeface="Century Gothic"/>
                <a:ea typeface="Century Gothic"/>
                <a:cs typeface="Century Gothic"/>
                <a:sym typeface="Century Gothic"/>
              </a:rPr>
              <a:t>TOTAL NEWS ARTICLES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8"/>
          <p:cNvSpPr txBox="1"/>
          <p:nvPr>
            <p:ph idx="1" type="subTitle"/>
          </p:nvPr>
        </p:nvSpPr>
        <p:spPr>
          <a:xfrm>
            <a:off x="2378313" y="2664402"/>
            <a:ext cx="4344300" cy="45615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US" sz="1600"/>
              <a:t>Exploratory Data Analysis (EDA)</a:t>
            </a:r>
            <a:endParaRPr sz="1600"/>
          </a:p>
        </p:txBody>
      </p:sp>
      <p:sp>
        <p:nvSpPr>
          <p:cNvPr id="377" name="Google Shape;377;p8"/>
          <p:cNvSpPr txBox="1"/>
          <p:nvPr>
            <p:ph type="title"/>
          </p:nvPr>
        </p:nvSpPr>
        <p:spPr>
          <a:xfrm>
            <a:off x="2399850" y="1723050"/>
            <a:ext cx="4344300" cy="572700"/>
          </a:xfrm>
          <a:prstGeom prst="rect">
            <a:avLst/>
          </a:prstGeom>
          <a:noFill/>
          <a:ln>
            <a:noFill/>
          </a:ln>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200"/>
              <a:buFont typeface="Century Gothic"/>
              <a:buNone/>
            </a:pPr>
            <a:r>
              <a:rPr lang="en-US"/>
              <a:t>PROJECT </a:t>
            </a:r>
            <a:r>
              <a:rPr lang="en-US">
                <a:solidFill>
                  <a:schemeClr val="accent2"/>
                </a:solidFill>
              </a:rPr>
              <a:t>SECTION</a:t>
            </a:r>
            <a:endParaRPr>
              <a:solidFill>
                <a:schemeClr val="accent2"/>
              </a:solidFill>
            </a:endParaRPr>
          </a:p>
        </p:txBody>
      </p:sp>
      <p:grpSp>
        <p:nvGrpSpPr>
          <p:cNvPr id="378" name="Google Shape;378;p8"/>
          <p:cNvGrpSpPr/>
          <p:nvPr/>
        </p:nvGrpSpPr>
        <p:grpSpPr>
          <a:xfrm flipH="1">
            <a:off x="4130364" y="3694591"/>
            <a:ext cx="883262" cy="242091"/>
            <a:chOff x="2300350" y="2601250"/>
            <a:chExt cx="2275275" cy="623625"/>
          </a:xfrm>
        </p:grpSpPr>
        <p:sp>
          <p:nvSpPr>
            <p:cNvPr id="379" name="Google Shape;379;p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5" name="Google Shape;385;p8"/>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6" name="Google Shape;386;p8"/>
          <p:cNvGrpSpPr/>
          <p:nvPr/>
        </p:nvGrpSpPr>
        <p:grpSpPr>
          <a:xfrm>
            <a:off x="6397851" y="1075319"/>
            <a:ext cx="1252896" cy="51000"/>
            <a:chOff x="2915381" y="4104819"/>
            <a:chExt cx="1252896" cy="51000"/>
          </a:xfrm>
        </p:grpSpPr>
        <p:sp>
          <p:nvSpPr>
            <p:cNvPr id="387" name="Google Shape;387;p8"/>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8"/>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8"/>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8"/>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8"/>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8"/>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8"/>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8"/>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8"/>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8"/>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8"/>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8"/>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8"/>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8"/>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1" name="Google Shape;401;p8"/>
          <p:cNvGrpSpPr/>
          <p:nvPr/>
        </p:nvGrpSpPr>
        <p:grpSpPr>
          <a:xfrm rot="5400000">
            <a:off x="7822000" y="3988625"/>
            <a:ext cx="98902" cy="553090"/>
            <a:chOff x="4898850" y="4820550"/>
            <a:chExt cx="98902" cy="553090"/>
          </a:xfrm>
        </p:grpSpPr>
        <p:sp>
          <p:nvSpPr>
            <p:cNvPr id="402" name="Google Shape;402;p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7" name="Google Shape;407;p8"/>
          <p:cNvGrpSpPr/>
          <p:nvPr/>
        </p:nvGrpSpPr>
        <p:grpSpPr>
          <a:xfrm>
            <a:off x="1632103" y="4389467"/>
            <a:ext cx="1105976" cy="133969"/>
            <a:chOff x="8183182" y="663852"/>
            <a:chExt cx="1475028" cy="178673"/>
          </a:xfrm>
        </p:grpSpPr>
        <p:grpSp>
          <p:nvGrpSpPr>
            <p:cNvPr id="408" name="Google Shape;408;p8"/>
            <p:cNvGrpSpPr/>
            <p:nvPr/>
          </p:nvGrpSpPr>
          <p:grpSpPr>
            <a:xfrm>
              <a:off x="8183182" y="774425"/>
              <a:ext cx="1178025" cy="68100"/>
              <a:chOff x="2024450" y="204150"/>
              <a:chExt cx="1178025" cy="68100"/>
            </a:xfrm>
          </p:grpSpPr>
          <p:sp>
            <p:nvSpPr>
              <p:cNvPr id="409" name="Google Shape;409;p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9" name="Google Shape;419;p8"/>
            <p:cNvGrpSpPr/>
            <p:nvPr/>
          </p:nvGrpSpPr>
          <p:grpSpPr>
            <a:xfrm>
              <a:off x="8480185" y="663852"/>
              <a:ext cx="1178025" cy="68100"/>
              <a:chOff x="2024450" y="204150"/>
              <a:chExt cx="1178025" cy="68100"/>
            </a:xfrm>
          </p:grpSpPr>
          <p:sp>
            <p:nvSpPr>
              <p:cNvPr id="420" name="Google Shape;420;p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9"/>
          <p:cNvSpPr txBox="1"/>
          <p:nvPr>
            <p:ph type="title"/>
          </p:nvPr>
        </p:nvSpPr>
        <p:spPr>
          <a:xfrm>
            <a:off x="534983" y="83760"/>
            <a:ext cx="7053542" cy="72665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lt2"/>
              </a:buClr>
              <a:buSzPts val="3100"/>
              <a:buFont typeface="Century Gothic"/>
              <a:buNone/>
            </a:pPr>
            <a:r>
              <a:rPr lang="en-US"/>
              <a:t>NEWS BASED ON </a:t>
            </a:r>
            <a:r>
              <a:rPr lang="en-US">
                <a:solidFill>
                  <a:schemeClr val="accent2"/>
                </a:solidFill>
              </a:rPr>
              <a:t>SUBJECT</a:t>
            </a:r>
            <a:endParaRPr>
              <a:solidFill>
                <a:schemeClr val="accent2"/>
              </a:solidFill>
            </a:endParaRPr>
          </a:p>
        </p:txBody>
      </p:sp>
      <p:sp>
        <p:nvSpPr>
          <p:cNvPr id="435" name="Google Shape;435;p59"/>
          <p:cNvSpPr txBox="1"/>
          <p:nvPr/>
        </p:nvSpPr>
        <p:spPr>
          <a:xfrm>
            <a:off x="6571171" y="1092283"/>
            <a:ext cx="2512201" cy="4003697"/>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en-US" sz="1400" u="none" cap="none" strike="noStrike">
                <a:solidFill>
                  <a:schemeClr val="lt1"/>
                </a:solidFill>
                <a:latin typeface="PT Sans"/>
                <a:ea typeface="PT Sans"/>
                <a:cs typeface="PT Sans"/>
                <a:sym typeface="PT Sans"/>
              </a:rPr>
              <a:t>After merging both the datasets together, it clearly shows that contribution of  ‘Politics News’ and ‘world News’ is more in the dataset </a:t>
            </a:r>
            <a:endParaRPr b="1" i="0" sz="1400" u="none" cap="none" strike="noStrike">
              <a:solidFill>
                <a:schemeClr val="lt1"/>
              </a:solidFill>
              <a:latin typeface="PT Sans"/>
              <a:ea typeface="PT Sans"/>
              <a:cs typeface="PT Sans"/>
              <a:sym typeface="PT Sans"/>
            </a:endParaRPr>
          </a:p>
        </p:txBody>
      </p:sp>
      <p:sp>
        <p:nvSpPr>
          <p:cNvPr id="436" name="Google Shape;436;p59"/>
          <p:cNvSpPr/>
          <p:nvPr/>
        </p:nvSpPr>
        <p:spPr>
          <a:xfrm>
            <a:off x="40798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59"/>
          <p:cNvSpPr/>
          <p:nvPr/>
        </p:nvSpPr>
        <p:spPr>
          <a:xfrm>
            <a:off x="4912698" y="215301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59"/>
          <p:cNvSpPr/>
          <p:nvPr/>
        </p:nvSpPr>
        <p:spPr>
          <a:xfrm>
            <a:off x="40798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59"/>
          <p:cNvSpPr/>
          <p:nvPr/>
        </p:nvSpPr>
        <p:spPr>
          <a:xfrm>
            <a:off x="4912698" y="3379561"/>
            <a:ext cx="151500" cy="151500"/>
          </a:xfrm>
          <a:prstGeom prst="ellipse">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0" name="Google Shape;440;p59"/>
          <p:cNvGrpSpPr/>
          <p:nvPr/>
        </p:nvGrpSpPr>
        <p:grpSpPr>
          <a:xfrm>
            <a:off x="7809182" y="1196629"/>
            <a:ext cx="2250993" cy="228146"/>
            <a:chOff x="7809182" y="1151604"/>
            <a:chExt cx="2250993" cy="228146"/>
          </a:xfrm>
        </p:grpSpPr>
        <p:sp>
          <p:nvSpPr>
            <p:cNvPr id="441" name="Google Shape;441;p59"/>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59"/>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3" name="Google Shape;443;p59"/>
          <p:cNvGrpSpPr/>
          <p:nvPr/>
        </p:nvGrpSpPr>
        <p:grpSpPr>
          <a:xfrm rot="5400000">
            <a:off x="1510906" y="410807"/>
            <a:ext cx="98902" cy="553090"/>
            <a:chOff x="4898850" y="4820550"/>
            <a:chExt cx="98902" cy="553090"/>
          </a:xfrm>
        </p:grpSpPr>
        <p:sp>
          <p:nvSpPr>
            <p:cNvPr id="444" name="Google Shape;444;p5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5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5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5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5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9" name="Google Shape;449;p59"/>
          <p:cNvSpPr/>
          <p:nvPr/>
        </p:nvSpPr>
        <p:spPr>
          <a:xfrm>
            <a:off x="7602750" y="897150"/>
            <a:ext cx="448500" cy="517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0" name="Google Shape;450;p59"/>
          <p:cNvPicPr preferRelativeResize="0"/>
          <p:nvPr/>
        </p:nvPicPr>
        <p:blipFill rotWithShape="1">
          <a:blip r:embed="rId3">
            <a:alphaModFix/>
          </a:blip>
          <a:srcRect b="0" l="0" r="0" t="0"/>
          <a:stretch/>
        </p:blipFill>
        <p:spPr>
          <a:xfrm>
            <a:off x="36945" y="1092284"/>
            <a:ext cx="6499454" cy="4003697"/>
          </a:xfrm>
          <a:prstGeom prst="rect">
            <a:avLst/>
          </a:prstGeom>
          <a:noFill/>
          <a:ln>
            <a:noFill/>
          </a:ln>
          <a:effectLst>
            <a:outerShdw blurRad="152400" sx="90000" rotWithShape="0" dir="5400000" dist="317500" sy="-19000">
              <a:srgbClr val="000000">
                <a:alpha val="14901"/>
              </a:srgbClr>
            </a:outerShdw>
            <a:reflection blurRad="0" dir="0" dist="0" endA="300" endPos="35000" kx="0" rotWithShape="0" algn="bl" stA="52000"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